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3" r:id="rId6"/>
    <p:sldId id="275" r:id="rId7"/>
    <p:sldId id="276" r:id="rId8"/>
    <p:sldId id="258" r:id="rId9"/>
    <p:sldId id="257" r:id="rId10"/>
    <p:sldId id="260" r:id="rId11"/>
    <p:sldId id="261" r:id="rId12"/>
    <p:sldId id="262" r:id="rId13"/>
    <p:sldId id="264" r:id="rId14"/>
    <p:sldId id="263" r:id="rId15"/>
    <p:sldId id="268" r:id="rId16"/>
    <p:sldId id="265" r:id="rId17"/>
    <p:sldId id="266" r:id="rId18"/>
    <p:sldId id="267" r:id="rId19"/>
    <p:sldId id="269" r:id="rId20"/>
    <p:sldId id="270" r:id="rId21"/>
    <p:sldId id="271" r:id="rId22"/>
    <p:sldId id="272" r:id="rId23"/>
    <p:sldId id="274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95934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06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214C67D-B906-455D-BA57-3AC7BDDD5AB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332E0C-8512-4414-B261-B516F8BA7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37F855-FF49-4DCB-92E6-409466B47A48}" type="datetime1">
              <a:rPr lang="es-MX" smtClean="0"/>
              <a:t>19/09/2025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86510F-EAB7-49FF-882B-FACF21CCB6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226CFF-3858-4E44-8689-2174855E04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9FA676-98A1-4ED8-86AE-3FF061B14C5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38620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ED2116E-40D9-4015-B46C-D9243670EAA5}" type="datetime1">
              <a:rPr lang="es-MX" noProof="0" smtClean="0"/>
              <a:t>19/09/2025</a:t>
            </a:fld>
            <a:endParaRPr lang="es-MX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B8B270D-091D-4ED2-8C85-0898DD7D9F21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B8B270D-091D-4ED2-8C85-0898DD7D9F21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010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DA8618-3BFB-8EAA-FE4D-5A710325A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51D002-AE54-3F78-E779-BA588DD0E1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4F46EF-917C-F6A4-BEAB-CB13B5C3D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2EEC15-C8A0-07EE-F79B-3E51C06C3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MX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CFF50E-9B13-0978-1E89-784EA4BD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1103555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02BC3-E09D-D61F-3443-3112C99D7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DC0BD6-C237-22AD-98A9-618A9AF91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BF6E8E-2C40-D2D6-D919-79613445A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1DDB90-1E14-9D31-6C4B-4174F29B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MX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6B419D-D361-6207-ED12-20117D54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54084509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0208707-D2FB-2F38-8C40-147BECB62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9C9FD7-C0F8-AFA4-6C13-F8DACEFD7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95EDF1-E967-2AEA-89AB-29AD989F9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A200A1-5D64-4C48-177A-B9C8D2024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MX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35CB4B-196B-3A83-A3D5-29B2546ED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659704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874663"/>
            <a:ext cx="4650901" cy="2334637"/>
          </a:xfrm>
        </p:spPr>
        <p:txBody>
          <a:bodyPr rtlCol="0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upo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78" name="Grupo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upo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Conector recto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Conector recto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57" name="Grupo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upo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grpSp>
              <p:nvGrpSpPr>
                <p:cNvPr id="40" name="Grupo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</p:grpSp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Conector recto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Conector recto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Grp="1" noRot="1" noChangeAspect="1" noMove="1" noResize="1" noEditPoints="1" noAdjustHandles="1" noChangeArrowheads="1" noChangeShapeType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n-US" dirty="0"/>
                  </a:p>
                </p:txBody>
              </p: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upo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Grp="1" noUngrp="1" noRot="1" noChangeAspect="1" noMove="1" noResize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Grp="1" noRot="1" noChangeAspect="1" noMove="1" noResize="1" noEditPoints="1" noAdjustHandles="1" noChangeArrowheads="1" noChangeShapeType="1" noTextEdi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173" name="Conector recto 172">
            <a:extLst>
              <a:ext uri="{FF2B5EF4-FFF2-40B4-BE49-F238E27FC236}">
                <a16:creationId xmlns:a16="http://schemas.microsoft.com/office/drawing/2014/main" id="{88D7A558-4107-4032-8E5F-99B445369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38400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Subtítulo 2">
            <a:extLst>
              <a:ext uri="{FF2B5EF4-FFF2-40B4-BE49-F238E27FC236}">
                <a16:creationId xmlns:a16="http://schemas.microsoft.com/office/drawing/2014/main" id="{6B5BCC80-B184-4F6C-B3E3-CFC7F4C41C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113213"/>
            <a:ext cx="4636800" cy="1655762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>
                <a:cs typeface="Calibri"/>
              </a:rPr>
              <a:t>Nombre del moderador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791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Marcador de contenido 2">
            <a:extLst>
              <a:ext uri="{FF2B5EF4-FFF2-40B4-BE49-F238E27FC236}">
                <a16:creationId xmlns:a16="http://schemas.microsoft.com/office/drawing/2014/main" id="{E4838519-F7BD-42C9-BDE6-B4D6DF7E11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07606" y="2877018"/>
            <a:ext cx="3060000" cy="2938561"/>
          </a:xfrm>
        </p:spPr>
        <p:txBody>
          <a:bodyPr rtlCol="0">
            <a:normAutofit/>
          </a:bodyPr>
          <a:lstStyle>
            <a:lvl1pPr algn="ctr">
              <a:defRPr/>
            </a:lvl1pPr>
          </a:lstStyle>
          <a:p>
            <a:pPr marL="0" indent="0" algn="ctr" rtl="0">
              <a:buNone/>
            </a:pPr>
            <a:r>
              <a:rPr lang="es-MX" noProof="0"/>
              <a:t>Haz clic para modificar los estilos de texto maestro.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0000" y="6357168"/>
            <a:ext cx="1480400" cy="46166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6947" y="6357600"/>
            <a:ext cx="6683376" cy="46080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s-MX" noProof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79987" y="0"/>
            <a:ext cx="7212013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464651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00" y="536573"/>
            <a:ext cx="4078800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95" name="Marcador de texto 94">
            <a:extLst>
              <a:ext uri="{FF2B5EF4-FFF2-40B4-BE49-F238E27FC236}">
                <a16:creationId xmlns:a16="http://schemas.microsoft.com/office/drawing/2014/main" id="{376C93AE-577A-4E39-B37B-F54DD619E8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6175" y="2876550"/>
            <a:ext cx="4819650" cy="2875321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baseline="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es-MX" noProof="0"/>
              <a:t>Haz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DF41F26-BFC3-471C-AEBF-8D613043F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9766" y="716800"/>
            <a:ext cx="3838575" cy="5583025"/>
            <a:chOff x="199766" y="716800"/>
            <a:chExt cx="3838575" cy="5583025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CD3F709F-F0BC-4149-B83C-D6E0B13F9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26" name="Freeform 64">
                <a:extLst>
                  <a:ext uri="{FF2B5EF4-FFF2-40B4-BE49-F238E27FC236}">
                    <a16:creationId xmlns:a16="http://schemas.microsoft.com/office/drawing/2014/main" id="{5C5EF830-776D-4D9D-B2AD-E2EF27FE2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Freeform 81">
                <a:extLst>
                  <a:ext uri="{FF2B5EF4-FFF2-40B4-BE49-F238E27FC236}">
                    <a16:creationId xmlns:a16="http://schemas.microsoft.com/office/drawing/2014/main" id="{24555386-DD07-47B5-8731-6188F0440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8" name="Freeform 61">
                <a:extLst>
                  <a:ext uri="{FF2B5EF4-FFF2-40B4-BE49-F238E27FC236}">
                    <a16:creationId xmlns:a16="http://schemas.microsoft.com/office/drawing/2014/main" id="{98AACD5A-587D-4523-8687-E39554A9E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9" name="Freeform 78">
                <a:extLst>
                  <a:ext uri="{FF2B5EF4-FFF2-40B4-BE49-F238E27FC236}">
                    <a16:creationId xmlns:a16="http://schemas.microsoft.com/office/drawing/2014/main" id="{056E6FE3-AE0B-4665-BDC4-C43B088EA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0" name="Freeform 84">
                <a:extLst>
                  <a:ext uri="{FF2B5EF4-FFF2-40B4-BE49-F238E27FC236}">
                    <a16:creationId xmlns:a16="http://schemas.microsoft.com/office/drawing/2014/main" id="{3341E111-158B-46EB-85CF-76ACE2E6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1" name="Freeform 87">
                <a:extLst>
                  <a:ext uri="{FF2B5EF4-FFF2-40B4-BE49-F238E27FC236}">
                    <a16:creationId xmlns:a16="http://schemas.microsoft.com/office/drawing/2014/main" id="{B6BAC346-F465-42C1-B326-511CDAAFC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2" name="Freeform 60">
                <a:extLst>
                  <a:ext uri="{FF2B5EF4-FFF2-40B4-BE49-F238E27FC236}">
                    <a16:creationId xmlns:a16="http://schemas.microsoft.com/office/drawing/2014/main" id="{41EFAE7C-FB00-406B-B543-258ECBA85C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3" name="Freeform 59">
                <a:extLst>
                  <a:ext uri="{FF2B5EF4-FFF2-40B4-BE49-F238E27FC236}">
                    <a16:creationId xmlns:a16="http://schemas.microsoft.com/office/drawing/2014/main" id="{7B8E44F7-B4B5-407F-8CBF-2EF396585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4" name="Freeform 62">
                <a:extLst>
                  <a:ext uri="{FF2B5EF4-FFF2-40B4-BE49-F238E27FC236}">
                    <a16:creationId xmlns:a16="http://schemas.microsoft.com/office/drawing/2014/main" id="{E5CB4BB7-46DD-4D14-AF85-0E13EFBA6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5" name="Freeform 65">
                <a:extLst>
                  <a:ext uri="{FF2B5EF4-FFF2-40B4-BE49-F238E27FC236}">
                    <a16:creationId xmlns:a16="http://schemas.microsoft.com/office/drawing/2014/main" id="{F7F8EDDC-B124-4CF0-9C0B-036D7E9203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6" name="Freeform 79">
                <a:extLst>
                  <a:ext uri="{FF2B5EF4-FFF2-40B4-BE49-F238E27FC236}">
                    <a16:creationId xmlns:a16="http://schemas.microsoft.com/office/drawing/2014/main" id="{F9979D20-23CA-44BF-94E4-277FAA877C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7" name="Freeform 82">
                <a:extLst>
                  <a:ext uri="{FF2B5EF4-FFF2-40B4-BE49-F238E27FC236}">
                    <a16:creationId xmlns:a16="http://schemas.microsoft.com/office/drawing/2014/main" id="{64DA53E4-1E27-44B2-9EA5-375E3D20A7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8" name="Freeform 85">
                <a:extLst>
                  <a:ext uri="{FF2B5EF4-FFF2-40B4-BE49-F238E27FC236}">
                    <a16:creationId xmlns:a16="http://schemas.microsoft.com/office/drawing/2014/main" id="{AF41DBD5-F7CA-43C7-B477-6E93D8DC06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39" name="Freeform 88">
                <a:extLst>
                  <a:ext uri="{FF2B5EF4-FFF2-40B4-BE49-F238E27FC236}">
                    <a16:creationId xmlns:a16="http://schemas.microsoft.com/office/drawing/2014/main" id="{8DE355CC-A733-4109-AC9E-4E5E96E35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40" name="Grupo 39">
                <a:extLst>
                  <a:ext uri="{FF2B5EF4-FFF2-40B4-BE49-F238E27FC236}">
                    <a16:creationId xmlns:a16="http://schemas.microsoft.com/office/drawing/2014/main" id="{C60E99C1-AC1B-4267-A404-07CA28EA1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41" name="Line 63">
                  <a:extLst>
                    <a:ext uri="{FF2B5EF4-FFF2-40B4-BE49-F238E27FC236}">
                      <a16:creationId xmlns:a16="http://schemas.microsoft.com/office/drawing/2014/main" id="{46BA754B-AF8C-4E32-B5D4-BD2CA1341E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2" name="Line 66">
                  <a:extLst>
                    <a:ext uri="{FF2B5EF4-FFF2-40B4-BE49-F238E27FC236}">
                      <a16:creationId xmlns:a16="http://schemas.microsoft.com/office/drawing/2014/main" id="{AA7154F4-DAA9-42B8-9C79-E7D89EB926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3" name="Line 67">
                  <a:extLst>
                    <a:ext uri="{FF2B5EF4-FFF2-40B4-BE49-F238E27FC236}">
                      <a16:creationId xmlns:a16="http://schemas.microsoft.com/office/drawing/2014/main" id="{CFCCE002-4181-4663-B8B4-5B5CC711B8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4" name="Line 80">
                  <a:extLst>
                    <a:ext uri="{FF2B5EF4-FFF2-40B4-BE49-F238E27FC236}">
                      <a16:creationId xmlns:a16="http://schemas.microsoft.com/office/drawing/2014/main" id="{B3C1286A-A92F-45A8-A144-C4EBF3B8BC1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5" name="Line 83">
                  <a:extLst>
                    <a:ext uri="{FF2B5EF4-FFF2-40B4-BE49-F238E27FC236}">
                      <a16:creationId xmlns:a16="http://schemas.microsoft.com/office/drawing/2014/main" id="{31993490-8FCD-4048-A2E8-0A217FF6561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6" name="Line 86">
                  <a:extLst>
                    <a:ext uri="{FF2B5EF4-FFF2-40B4-BE49-F238E27FC236}">
                      <a16:creationId xmlns:a16="http://schemas.microsoft.com/office/drawing/2014/main" id="{33AF3440-700A-44B0-A0D1-1E6301F187D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47" name="Line 89">
                  <a:extLst>
                    <a:ext uri="{FF2B5EF4-FFF2-40B4-BE49-F238E27FC236}">
                      <a16:creationId xmlns:a16="http://schemas.microsoft.com/office/drawing/2014/main" id="{F17E7CAB-5E29-47AC-91E8-B488D357FB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D713AE0B-3A03-4CCB-B15E-CAF75D855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4CC0330-760F-4B4E-BE37-D345B5B2E8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22" name="Conector recto 21">
                  <a:extLst>
                    <a:ext uri="{FF2B5EF4-FFF2-40B4-BE49-F238E27FC236}">
                      <a16:creationId xmlns:a16="http://schemas.microsoft.com/office/drawing/2014/main" id="{8B6C8306-3715-4107-BA99-68EB308CA19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recto 22">
                  <a:extLst>
                    <a:ext uri="{FF2B5EF4-FFF2-40B4-BE49-F238E27FC236}">
                      <a16:creationId xmlns:a16="http://schemas.microsoft.com/office/drawing/2014/main" id="{5A4B3797-F2A4-43E3-B8F8-8BC4B0FBDE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angle 30">
                  <a:extLst>
                    <a:ext uri="{FF2B5EF4-FFF2-40B4-BE49-F238E27FC236}">
                      <a16:creationId xmlns:a16="http://schemas.microsoft.com/office/drawing/2014/main" id="{BB27766D-84D5-4D02-AE36-3149427B22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25" name="Rectangle 30">
                  <a:extLst>
                    <a:ext uri="{FF2B5EF4-FFF2-40B4-BE49-F238E27FC236}">
                      <a16:creationId xmlns:a16="http://schemas.microsoft.com/office/drawing/2014/main" id="{8F1C8A62-8495-422A-9A73-9C59C603F62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B1CEBFBC-BC6E-4C5F-BEC4-DD2079D8E2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69A298F-AA6C-4139-992B-E27C0854615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972AA363-33A2-4979-9DE5-9FA8ACADE0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A3822750-6B8C-4F83-9CAD-F924EF4937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58523E1A-71CD-4B09-A4F4-07F86003B4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15" name="Freeform 68">
                  <a:extLst>
                    <a:ext uri="{FF2B5EF4-FFF2-40B4-BE49-F238E27FC236}">
                      <a16:creationId xmlns:a16="http://schemas.microsoft.com/office/drawing/2014/main" id="{169972B1-6443-4F74-80F9-BB4943CD302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6" name="Freeform 69">
                  <a:extLst>
                    <a:ext uri="{FF2B5EF4-FFF2-40B4-BE49-F238E27FC236}">
                      <a16:creationId xmlns:a16="http://schemas.microsoft.com/office/drawing/2014/main" id="{EB69F32F-40CA-458E-B833-E909ADFDD93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7" name="Line 70">
                  <a:extLst>
                    <a:ext uri="{FF2B5EF4-FFF2-40B4-BE49-F238E27FC236}">
                      <a16:creationId xmlns:a16="http://schemas.microsoft.com/office/drawing/2014/main" id="{5B2FEC36-803B-49C9-8313-D558457B25A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5178F1E3-F49B-4E7A-BA5C-B2BFD9A636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12" name="Freeform 68">
                  <a:extLst>
                    <a:ext uri="{FF2B5EF4-FFF2-40B4-BE49-F238E27FC236}">
                      <a16:creationId xmlns:a16="http://schemas.microsoft.com/office/drawing/2014/main" id="{9F18055A-6D8B-4373-A010-59AE8C8138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3" name="Freeform 69">
                  <a:extLst>
                    <a:ext uri="{FF2B5EF4-FFF2-40B4-BE49-F238E27FC236}">
                      <a16:creationId xmlns:a16="http://schemas.microsoft.com/office/drawing/2014/main" id="{2612E838-0F14-4DE7-AD23-6A83078511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14" name="Line 70">
                  <a:extLst>
                    <a:ext uri="{FF2B5EF4-FFF2-40B4-BE49-F238E27FC236}">
                      <a16:creationId xmlns:a16="http://schemas.microsoft.com/office/drawing/2014/main" id="{AF3F8EED-B567-43E0-8B31-5A5E7AFB2D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952B8C31-9649-4E69-B31C-D77394EE2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153659" y="716800"/>
            <a:ext cx="3838575" cy="5583025"/>
            <a:chOff x="199766" y="716800"/>
            <a:chExt cx="3838575" cy="5583025"/>
          </a:xfrm>
        </p:grpSpPr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269D1249-EDCC-41AC-BA08-E670FB4E3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890329" y="26237"/>
              <a:ext cx="2457450" cy="3838575"/>
              <a:chOff x="587376" y="280988"/>
              <a:chExt cx="2457450" cy="3838575"/>
            </a:xfrm>
          </p:grpSpPr>
          <p:sp>
            <p:nvSpPr>
              <p:cNvPr id="68" name="Freeform 64">
                <a:extLst>
                  <a:ext uri="{FF2B5EF4-FFF2-40B4-BE49-F238E27FC236}">
                    <a16:creationId xmlns:a16="http://schemas.microsoft.com/office/drawing/2014/main" id="{EA5EA6EB-846A-4897-AE83-5BDD96A4F2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443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69" name="Freeform 81">
                <a:extLst>
                  <a:ext uri="{FF2B5EF4-FFF2-40B4-BE49-F238E27FC236}">
                    <a16:creationId xmlns:a16="http://schemas.microsoft.com/office/drawing/2014/main" id="{185EF0DB-BE87-4CDD-823B-E66511379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205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0" name="Freeform 61">
                <a:extLst>
                  <a:ext uri="{FF2B5EF4-FFF2-40B4-BE49-F238E27FC236}">
                    <a16:creationId xmlns:a16="http://schemas.microsoft.com/office/drawing/2014/main" id="{9AC9E234-4400-46EB-92D7-9B53A68B9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443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1" name="Freeform 78">
                <a:extLst>
                  <a:ext uri="{FF2B5EF4-FFF2-40B4-BE49-F238E27FC236}">
                    <a16:creationId xmlns:a16="http://schemas.microsoft.com/office/drawing/2014/main" id="{A0C06F74-3085-4BB3-9758-D97415975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205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2" name="Freeform 84">
                <a:extLst>
                  <a:ext uri="{FF2B5EF4-FFF2-40B4-BE49-F238E27FC236}">
                    <a16:creationId xmlns:a16="http://schemas.microsoft.com/office/drawing/2014/main" id="{9EA54D9F-32B0-4B48-B93A-B5A9E3DC6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967038"/>
                <a:ext cx="1228725" cy="790575"/>
              </a:xfrm>
              <a:custGeom>
                <a:avLst/>
                <a:gdLst>
                  <a:gd name="T0" fmla="*/ 95 w 258"/>
                  <a:gd name="T1" fmla="*/ 132 h 166"/>
                  <a:gd name="T2" fmla="*/ 258 w 258"/>
                  <a:gd name="T3" fmla="*/ 149 h 166"/>
                  <a:gd name="T4" fmla="*/ 0 w 258"/>
                  <a:gd name="T5" fmla="*/ 0 h 166"/>
                  <a:gd name="T6" fmla="*/ 95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95" y="132"/>
                    </a:moveTo>
                    <a:cubicBezTo>
                      <a:pt x="147" y="162"/>
                      <a:pt x="206" y="166"/>
                      <a:pt x="258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1" y="54"/>
                      <a:pt x="44" y="102"/>
                      <a:pt x="95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3" name="Freeform 87">
                <a:extLst>
                  <a:ext uri="{FF2B5EF4-FFF2-40B4-BE49-F238E27FC236}">
                    <a16:creationId xmlns:a16="http://schemas.microsoft.com/office/drawing/2014/main" id="{3858A715-B583-4779-A1D2-86822F2CB8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967038"/>
                <a:ext cx="1228725" cy="790575"/>
              </a:xfrm>
              <a:custGeom>
                <a:avLst/>
                <a:gdLst>
                  <a:gd name="T0" fmla="*/ 162 w 258"/>
                  <a:gd name="T1" fmla="*/ 132 h 166"/>
                  <a:gd name="T2" fmla="*/ 258 w 258"/>
                  <a:gd name="T3" fmla="*/ 0 h 166"/>
                  <a:gd name="T4" fmla="*/ 0 w 258"/>
                  <a:gd name="T5" fmla="*/ 149 h 166"/>
                  <a:gd name="T6" fmla="*/ 162 w 258"/>
                  <a:gd name="T7" fmla="*/ 132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162" y="132"/>
                    </a:moveTo>
                    <a:cubicBezTo>
                      <a:pt x="214" y="102"/>
                      <a:pt x="247" y="54"/>
                      <a:pt x="258" y="0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52" y="166"/>
                      <a:pt x="111" y="162"/>
                      <a:pt x="162" y="13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4" name="Freeform 60">
                <a:extLst>
                  <a:ext uri="{FF2B5EF4-FFF2-40B4-BE49-F238E27FC236}">
                    <a16:creationId xmlns:a16="http://schemas.microsoft.com/office/drawing/2014/main" id="{ECAE61B9-0396-4F89-85E9-EB174D639A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0988"/>
                <a:ext cx="319088" cy="1419225"/>
              </a:xfrm>
              <a:custGeom>
                <a:avLst/>
                <a:gdLst>
                  <a:gd name="T0" fmla="*/ 0 w 67"/>
                  <a:gd name="T1" fmla="*/ 0 h 298"/>
                  <a:gd name="T2" fmla="*/ 0 w 67"/>
                  <a:gd name="T3" fmla="*/ 298 h 298"/>
                  <a:gd name="T4" fmla="*/ 67 w 67"/>
                  <a:gd name="T5" fmla="*/ 149 h 298"/>
                  <a:gd name="T6" fmla="*/ 0 w 67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7" y="208"/>
                      <a:pt x="67" y="149"/>
                    </a:cubicBezTo>
                    <a:cubicBezTo>
                      <a:pt x="67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5" name="Freeform 59">
                <a:extLst>
                  <a:ext uri="{FF2B5EF4-FFF2-40B4-BE49-F238E27FC236}">
                    <a16:creationId xmlns:a16="http://schemas.microsoft.com/office/drawing/2014/main" id="{46E4F030-726A-40ED-810F-C9F2379183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497013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6" name="Freeform 62">
                <a:extLst>
                  <a:ext uri="{FF2B5EF4-FFF2-40B4-BE49-F238E27FC236}">
                    <a16:creationId xmlns:a16="http://schemas.microsoft.com/office/drawing/2014/main" id="{B3148C64-AE70-4F9D-B6CE-5C92B9922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1390651"/>
                <a:ext cx="1228725" cy="761999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7" name="Freeform 65">
                <a:extLst>
                  <a:ext uri="{FF2B5EF4-FFF2-40B4-BE49-F238E27FC236}">
                    <a16:creationId xmlns:a16="http://schemas.microsoft.com/office/drawing/2014/main" id="{78C97992-BC56-40D7-A639-3D314871C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1362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0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8" name="Freeform 79">
                <a:extLst>
                  <a:ext uri="{FF2B5EF4-FFF2-40B4-BE49-F238E27FC236}">
                    <a16:creationId xmlns:a16="http://schemas.microsoft.com/office/drawing/2014/main" id="{469CAD99-0EFE-4B8E-922B-0C2BCFFD5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124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79" name="Freeform 82">
                <a:extLst>
                  <a:ext uri="{FF2B5EF4-FFF2-40B4-BE49-F238E27FC236}">
                    <a16:creationId xmlns:a16="http://schemas.microsoft.com/office/drawing/2014/main" id="{1D00B441-E5A3-4411-9B05-8E09BFF62D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124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3FFE4E0B-A703-4655-B55F-44B3A3902F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7376" y="2886075"/>
                <a:ext cx="1228725" cy="790575"/>
              </a:xfrm>
              <a:custGeom>
                <a:avLst/>
                <a:gdLst>
                  <a:gd name="T0" fmla="*/ 0 w 258"/>
                  <a:gd name="T1" fmla="*/ 17 h 166"/>
                  <a:gd name="T2" fmla="*/ 258 w 258"/>
                  <a:gd name="T3" fmla="*/ 166 h 166"/>
                  <a:gd name="T4" fmla="*/ 162 w 258"/>
                  <a:gd name="T5" fmla="*/ 34 h 166"/>
                  <a:gd name="T6" fmla="*/ 0 w 258"/>
                  <a:gd name="T7" fmla="*/ 1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7"/>
                    </a:moveTo>
                    <a:cubicBezTo>
                      <a:pt x="258" y="166"/>
                      <a:pt x="258" y="166"/>
                      <a:pt x="258" y="166"/>
                    </a:cubicBezTo>
                    <a:cubicBezTo>
                      <a:pt x="247" y="112"/>
                      <a:pt x="213" y="63"/>
                      <a:pt x="162" y="34"/>
                    </a:cubicBezTo>
                    <a:cubicBezTo>
                      <a:pt x="111" y="4"/>
                      <a:pt x="52" y="0"/>
                      <a:pt x="0" y="1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81" name="Freeform 88">
                <a:extLst>
                  <a:ext uri="{FF2B5EF4-FFF2-40B4-BE49-F238E27FC236}">
                    <a16:creationId xmlns:a16="http://schemas.microsoft.com/office/drawing/2014/main" id="{F19632C2-B953-4CD1-9EAA-5C1FEA3EFD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816101" y="2886075"/>
                <a:ext cx="1228725" cy="790575"/>
              </a:xfrm>
              <a:custGeom>
                <a:avLst/>
                <a:gdLst>
                  <a:gd name="T0" fmla="*/ 0 w 258"/>
                  <a:gd name="T1" fmla="*/ 166 h 166"/>
                  <a:gd name="T2" fmla="*/ 258 w 258"/>
                  <a:gd name="T3" fmla="*/ 17 h 166"/>
                  <a:gd name="T4" fmla="*/ 96 w 258"/>
                  <a:gd name="T5" fmla="*/ 34 h 166"/>
                  <a:gd name="T6" fmla="*/ 0 w 258"/>
                  <a:gd name="T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8" h="166">
                    <a:moveTo>
                      <a:pt x="0" y="166"/>
                    </a:moveTo>
                    <a:cubicBezTo>
                      <a:pt x="258" y="17"/>
                      <a:pt x="258" y="17"/>
                      <a:pt x="258" y="17"/>
                    </a:cubicBezTo>
                    <a:cubicBezTo>
                      <a:pt x="206" y="0"/>
                      <a:pt x="147" y="4"/>
                      <a:pt x="96" y="34"/>
                    </a:cubicBezTo>
                    <a:cubicBezTo>
                      <a:pt x="44" y="63"/>
                      <a:pt x="11" y="112"/>
                      <a:pt x="0" y="166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0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grpSp>
            <p:nvGrpSpPr>
              <p:cNvPr id="82" name="Grupo 81">
                <a:extLst>
                  <a:ext uri="{FF2B5EF4-FFF2-40B4-BE49-F238E27FC236}">
                    <a16:creationId xmlns:a16="http://schemas.microsoft.com/office/drawing/2014/main" id="{DBDC3951-9E4C-4062-9B43-3038D9058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87376" y="280988"/>
                <a:ext cx="2457450" cy="3838575"/>
                <a:chOff x="587376" y="280988"/>
                <a:chExt cx="2457450" cy="3838575"/>
              </a:xfrm>
            </p:grpSpPr>
            <p:sp>
              <p:nvSpPr>
                <p:cNvPr id="83" name="Line 63">
                  <a:extLst>
                    <a:ext uri="{FF2B5EF4-FFF2-40B4-BE49-F238E27FC236}">
                      <a16:creationId xmlns:a16="http://schemas.microsoft.com/office/drawing/2014/main" id="{2764EF0E-A104-46C9-B242-778009E49ED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4" name="Line 66">
                  <a:extLst>
                    <a:ext uri="{FF2B5EF4-FFF2-40B4-BE49-F238E27FC236}">
                      <a16:creationId xmlns:a16="http://schemas.microsoft.com/office/drawing/2014/main" id="{D0A8B652-41E0-456C-9C9F-1F0EC00891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1443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5" name="Line 67">
                  <a:extLst>
                    <a:ext uri="{FF2B5EF4-FFF2-40B4-BE49-F238E27FC236}">
                      <a16:creationId xmlns:a16="http://schemas.microsoft.com/office/drawing/2014/main" id="{802E547A-C876-460C-B6A4-BCE8D39DA0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80988"/>
                  <a:ext cx="0" cy="3838575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6" name="Line 80">
                  <a:extLst>
                    <a:ext uri="{FF2B5EF4-FFF2-40B4-BE49-F238E27FC236}">
                      <a16:creationId xmlns:a16="http://schemas.microsoft.com/office/drawing/2014/main" id="{00363E6C-7B8D-4E1D-A93E-E73306E130D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7" name="Line 83">
                  <a:extLst>
                    <a:ext uri="{FF2B5EF4-FFF2-40B4-BE49-F238E27FC236}">
                      <a16:creationId xmlns:a16="http://schemas.microsoft.com/office/drawing/2014/main" id="{206E174F-B8D0-4FFD-A1B5-56BFC5CCE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205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8" name="Line 86">
                  <a:extLst>
                    <a:ext uri="{FF2B5EF4-FFF2-40B4-BE49-F238E27FC236}">
                      <a16:creationId xmlns:a16="http://schemas.microsoft.com/office/drawing/2014/main" id="{3A10191E-76B5-4841-B32D-0DF6EAB639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89" name="Line 89">
                  <a:extLst>
                    <a:ext uri="{FF2B5EF4-FFF2-40B4-BE49-F238E27FC236}">
                      <a16:creationId xmlns:a16="http://schemas.microsoft.com/office/drawing/2014/main" id="{CF67EF0B-5FE7-4D99-8B38-95B1706F07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1816101" y="2967038"/>
                  <a:ext cx="1228725" cy="709613"/>
                </a:xfrm>
                <a:prstGeom prst="line">
                  <a:avLst/>
                </a:prstGeom>
                <a:noFill/>
                <a:ln w="12700" cap="rnd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0B39CF0F-2997-4D96-8F17-211C97D87D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3500000">
              <a:off x="480743" y="3311698"/>
              <a:ext cx="1785984" cy="2211229"/>
              <a:chOff x="3125006" y="3171595"/>
              <a:chExt cx="1785984" cy="2211229"/>
            </a:xfrm>
          </p:grpSpPr>
          <p:grpSp>
            <p:nvGrpSpPr>
              <p:cNvPr id="60" name="Grupo 59">
                <a:extLst>
                  <a:ext uri="{FF2B5EF4-FFF2-40B4-BE49-F238E27FC236}">
                    <a16:creationId xmlns:a16="http://schemas.microsoft.com/office/drawing/2014/main" id="{6408937D-7FFE-4D6C-AF79-1F60035CC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4" name="Conector recto 63">
                  <a:extLst>
                    <a:ext uri="{FF2B5EF4-FFF2-40B4-BE49-F238E27FC236}">
                      <a16:creationId xmlns:a16="http://schemas.microsoft.com/office/drawing/2014/main" id="{749AA60A-BD5D-4647-AE8A-DF411C654B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cto 64">
                  <a:extLst>
                    <a:ext uri="{FF2B5EF4-FFF2-40B4-BE49-F238E27FC236}">
                      <a16:creationId xmlns:a16="http://schemas.microsoft.com/office/drawing/2014/main" id="{3F335D2B-768D-4700-A35C-F54A7BD352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Grp="1" noRot="1" noChangeAspect="1" noMove="1" noResize="1" noEditPoints="1" noAdjustHandles="1" noChangeArrowheads="1" noChangeShapeType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Rectangle 30">
                  <a:extLst>
                    <a:ext uri="{FF2B5EF4-FFF2-40B4-BE49-F238E27FC236}">
                      <a16:creationId xmlns:a16="http://schemas.microsoft.com/office/drawing/2014/main" id="{B6F1EDEE-EDB1-4759-9339-8F60B631A3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  <p:sp>
              <p:nvSpPr>
                <p:cNvPr id="67" name="Rectangle 30">
                  <a:extLst>
                    <a:ext uri="{FF2B5EF4-FFF2-40B4-BE49-F238E27FC236}">
                      <a16:creationId xmlns:a16="http://schemas.microsoft.com/office/drawing/2014/main" id="{305D4D3B-BD5E-44BE-BE6A-4C91845930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en-US" dirty="0"/>
                </a:p>
              </p:txBody>
            </p:sp>
          </p:grpSp>
          <p:grpSp>
            <p:nvGrpSpPr>
              <p:cNvPr id="61" name="Grupo 60">
                <a:extLst>
                  <a:ext uri="{FF2B5EF4-FFF2-40B4-BE49-F238E27FC236}">
                    <a16:creationId xmlns:a16="http://schemas.microsoft.com/office/drawing/2014/main" id="{30748E9E-1F8D-4FB9-89D6-F5B35B5049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B56CFFBA-D942-451F-B4E0-133DEA264B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B25F38B-03B2-435D-82ED-142D2AB4D19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E1A0A593-F414-4B02-A355-AC7A50A7E0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Grp="1" noUngrp="1" noRot="1" noChangeAspect="1" noMove="1" noResize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555957" y="5230097"/>
              <a:ext cx="641183" cy="1069728"/>
              <a:chOff x="6484112" y="2967038"/>
              <a:chExt cx="641183" cy="1069728"/>
            </a:xfrm>
          </p:grpSpPr>
          <p:grpSp>
            <p:nvGrpSpPr>
              <p:cNvPr id="52" name="Grupo 51">
                <a:extLst>
                  <a:ext uri="{FF2B5EF4-FFF2-40B4-BE49-F238E27FC236}">
                    <a16:creationId xmlns:a16="http://schemas.microsoft.com/office/drawing/2014/main" id="{1BA06E81-194E-43F2-B418-BF8101EAAE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6808136" y="2967038"/>
                <a:ext cx="317159" cy="932400"/>
                <a:chOff x="6808136" y="2967038"/>
                <a:chExt cx="317159" cy="932400"/>
              </a:xfrm>
            </p:grpSpPr>
            <p:sp>
              <p:nvSpPr>
                <p:cNvPr id="57" name="Freeform 68">
                  <a:extLst>
                    <a:ext uri="{FF2B5EF4-FFF2-40B4-BE49-F238E27FC236}">
                      <a16:creationId xmlns:a16="http://schemas.microsoft.com/office/drawing/2014/main" id="{ABE6BF78-8FF2-4595-9072-48ACEBE207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8" name="Freeform 69">
                  <a:extLst>
                    <a:ext uri="{FF2B5EF4-FFF2-40B4-BE49-F238E27FC236}">
                      <a16:creationId xmlns:a16="http://schemas.microsoft.com/office/drawing/2014/main" id="{E182745B-1C12-49AC-97AD-501D806E9F6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9" name="Line 70">
                  <a:extLst>
                    <a:ext uri="{FF2B5EF4-FFF2-40B4-BE49-F238E27FC236}">
                      <a16:creationId xmlns:a16="http://schemas.microsoft.com/office/drawing/2014/main" id="{56B38515-A1C4-46D9-AEC6-E55E1CB733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  <p:grpSp>
            <p:nvGrpSpPr>
              <p:cNvPr id="53" name="Grupo 52">
                <a:extLst>
                  <a:ext uri="{FF2B5EF4-FFF2-40B4-BE49-F238E27FC236}">
                    <a16:creationId xmlns:a16="http://schemas.microsoft.com/office/drawing/2014/main" id="{C9A4424F-2DA0-4E5A-9291-0A5FCE5575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Grp="1" noUngrp="1" noRot="1" noChangeAspect="1" noMove="1" noResize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484112" y="3104366"/>
                <a:ext cx="317159" cy="932400"/>
                <a:chOff x="6808136" y="2967038"/>
                <a:chExt cx="317159" cy="932400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8609BA22-8E70-41AA-BACA-C9F8A789B2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808136" y="2967038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C2F49FC5-EFC3-4A02-9782-EC06564A94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967908" y="2967038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  <p:sp>
              <p:nvSpPr>
                <p:cNvPr id="56" name="Line 70">
                  <a:extLst>
                    <a:ext uri="{FF2B5EF4-FFF2-40B4-BE49-F238E27FC236}">
                      <a16:creationId xmlns:a16="http://schemas.microsoft.com/office/drawing/2014/main" id="{782187F0-090B-4C65-B604-5DD33B4FF2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Grp="1" noRot="1" noChangeAspect="1" noMove="1" noResize="1" noEditPoints="1" noAdjustHandles="1" noChangeArrowheads="1" noChangeShapeType="1" noTextEdi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967908" y="2967038"/>
                  <a:ext cx="0" cy="9324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n-US" dirty="0"/>
                </a:p>
              </p:txBody>
            </p:sp>
          </p:grpSp>
        </p:grpSp>
      </p:grp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38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</p:spPr>
        <p:txBody>
          <a:bodyPr rtlCol="0">
            <a:noAutofit/>
          </a:bodyPr>
          <a:lstStyle>
            <a:lvl1pPr algn="ctr"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20" name="Subtítulo 7">
            <a:extLst>
              <a:ext uri="{FF2B5EF4-FFF2-40B4-BE49-F238E27FC236}">
                <a16:creationId xmlns:a16="http://schemas.microsoft.com/office/drawing/2014/main" id="{C2777538-58E6-494C-A27B-B70346B0F3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0000" y="4248000"/>
            <a:ext cx="4075200" cy="1520975"/>
          </a:xfrm>
        </p:spPr>
        <p:txBody>
          <a:bodyPr rtlCol="0">
            <a:norm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s-MX" noProof="0"/>
              <a:t>Subtítulo</a:t>
            </a:r>
          </a:p>
        </p:txBody>
      </p:sp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54800" y="563563"/>
            <a:ext cx="4995863" cy="2706687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6" name="Marcador de posición de imagen 25">
            <a:extLst>
              <a:ext uri="{FF2B5EF4-FFF2-40B4-BE49-F238E27FC236}">
                <a16:creationId xmlns:a16="http://schemas.microsoft.com/office/drawing/2014/main" id="{92FA415D-7F98-4C81-A18F-A114BF021C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54800" y="3587750"/>
            <a:ext cx="4995863" cy="269875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MX" noProof="0"/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/>
                </a:p>
              </p:txBody>
            </p:sp>
          </p:grpSp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872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24726" y="4217899"/>
            <a:ext cx="4079874" cy="1132373"/>
          </a:xfrm>
        </p:spPr>
        <p:txBody>
          <a:bodyPr rtlCol="0" anchor="t">
            <a:noAutofit/>
          </a:bodyPr>
          <a:lstStyle>
            <a:lvl1pPr algn="ctr">
              <a:defRPr sz="3200"/>
            </a:lvl1pPr>
          </a:lstStyle>
          <a:p>
            <a:pPr rtl="0"/>
            <a:r>
              <a:rPr lang="es-MX" noProof="0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24726" y="1541995"/>
            <a:ext cx="4079874" cy="2457819"/>
          </a:xfrm>
        </p:spPr>
        <p:txBody>
          <a:bodyPr rtlCol="0" anchor="b">
            <a:normAutofit/>
          </a:bodyPr>
          <a:lstStyle>
            <a:lvl1pPr marL="0" indent="0" algn="ctr">
              <a:lnSpc>
                <a:spcPct val="125000"/>
              </a:lnSpc>
              <a:buNone/>
              <a:defRPr sz="32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Haz clic para editar el estilo de subtítulo del patrón</a:t>
            </a:r>
          </a:p>
        </p:txBody>
      </p:sp>
      <p:sp>
        <p:nvSpPr>
          <p:cNvPr id="43" name="Marcador de posición de imagen 42">
            <a:extLst>
              <a:ext uri="{FF2B5EF4-FFF2-40B4-BE49-F238E27FC236}">
                <a16:creationId xmlns:a16="http://schemas.microsoft.com/office/drawing/2014/main" id="{E0B6C055-B48A-412B-88B0-737289AC0B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750" y="536575"/>
            <a:ext cx="2366963" cy="276066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44" name="Marcador de posición de imagen 42">
            <a:extLst>
              <a:ext uri="{FF2B5EF4-FFF2-40B4-BE49-F238E27FC236}">
                <a16:creationId xmlns:a16="http://schemas.microsoft.com/office/drawing/2014/main" id="{AE13F241-D0A7-491D-81D3-CB64502914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74887" y="543842"/>
            <a:ext cx="2366963" cy="276066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46" name="Marcador de posición de imagen 42">
            <a:extLst>
              <a:ext uri="{FF2B5EF4-FFF2-40B4-BE49-F238E27FC236}">
                <a16:creationId xmlns:a16="http://schemas.microsoft.com/office/drawing/2014/main" id="{DC189B8E-5A5B-400F-8F5F-63F61759E08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9642" y="3563566"/>
            <a:ext cx="2366963" cy="276066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47" name="Marcador de posición de imagen 42">
            <a:extLst>
              <a:ext uri="{FF2B5EF4-FFF2-40B4-BE49-F238E27FC236}">
                <a16:creationId xmlns:a16="http://schemas.microsoft.com/office/drawing/2014/main" id="{07055732-D9B3-42AF-9ADA-0D1F8DC2D5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74779" y="3570833"/>
            <a:ext cx="2366963" cy="276066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8" name="Marcador de fecha 47">
            <a:extLst>
              <a:ext uri="{FF2B5EF4-FFF2-40B4-BE49-F238E27FC236}">
                <a16:creationId xmlns:a16="http://schemas.microsoft.com/office/drawing/2014/main" id="{5B51C357-082C-45A5-80C8-69FD4B94D329}"/>
              </a:ext>
            </a:extLst>
          </p:cNvPr>
          <p:cNvSpPr txBox="1">
            <a:spLocks/>
          </p:cNvSpPr>
          <p:nvPr userDrawn="1"/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MX" noProof="0"/>
              <a:t>20XX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7ED9792-4CB9-419E-9961-050A9E00E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540000"/>
            <a:ext cx="0" cy="577800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o 18" hidden="1">
            <a:extLst>
              <a:ext uri="{FF2B5EF4-FFF2-40B4-BE49-F238E27FC236}">
                <a16:creationId xmlns:a16="http://schemas.microsoft.com/office/drawing/2014/main" id="{E1EC9E08-1228-4409-88CC-9D1927E8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8100000" flipH="1">
            <a:off x="6674373" y="402322"/>
            <a:ext cx="641184" cy="1069728"/>
            <a:chOff x="6484111" y="2967038"/>
            <a:chExt cx="641184" cy="1069728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0A892AB7-AE89-4F73-AE0D-3503473E251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25" name="Freeform 68">
                <a:extLst>
                  <a:ext uri="{FF2B5EF4-FFF2-40B4-BE49-F238E27FC236}">
                    <a16:creationId xmlns:a16="http://schemas.microsoft.com/office/drawing/2014/main" id="{734AFAA3-AA68-425A-834B-00F9D3690B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6" name="Freeform 69">
                <a:extLst>
                  <a:ext uri="{FF2B5EF4-FFF2-40B4-BE49-F238E27FC236}">
                    <a16:creationId xmlns:a16="http://schemas.microsoft.com/office/drawing/2014/main" id="{36ED0F24-8619-4AED-A07A-D075DF2AF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7" name="Line 70">
                <a:extLst>
                  <a:ext uri="{FF2B5EF4-FFF2-40B4-BE49-F238E27FC236}">
                    <a16:creationId xmlns:a16="http://schemas.microsoft.com/office/drawing/2014/main" id="{21E04150-0D06-4DFB-A73B-66DED0A5CF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EA3C053E-6843-4D44-A64D-A37FD38410B0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22" name="Freeform 68">
                <a:extLst>
                  <a:ext uri="{FF2B5EF4-FFF2-40B4-BE49-F238E27FC236}">
                    <a16:creationId xmlns:a16="http://schemas.microsoft.com/office/drawing/2014/main" id="{A84DD506-3B91-4CE4-AE62-8E2FCA17D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3" name="Freeform 69">
                <a:extLst>
                  <a:ext uri="{FF2B5EF4-FFF2-40B4-BE49-F238E27FC236}">
                    <a16:creationId xmlns:a16="http://schemas.microsoft.com/office/drawing/2014/main" id="{18C6659C-7CBF-419E-B2AB-53A6FBB4FF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  <p:sp>
            <p:nvSpPr>
              <p:cNvPr id="24" name="Line 70">
                <a:extLst>
                  <a:ext uri="{FF2B5EF4-FFF2-40B4-BE49-F238E27FC236}">
                    <a16:creationId xmlns:a16="http://schemas.microsoft.com/office/drawing/2014/main" id="{C7B1B371-3EFF-4F0E-8B44-1A397B69DD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n-US" dirty="0"/>
              </a:p>
            </p:txBody>
          </p:sp>
        </p:grpSp>
      </p:grpSp>
      <p:sp>
        <p:nvSpPr>
          <p:cNvPr id="29" name="Marcador de pie de página 48">
            <a:extLst>
              <a:ext uri="{FF2B5EF4-FFF2-40B4-BE49-F238E27FC236}">
                <a16:creationId xmlns:a16="http://schemas.microsoft.com/office/drawing/2014/main" id="{B217CCF8-D1B0-4B96-AF9D-78BFAEE6D77D}"/>
              </a:ext>
            </a:extLst>
          </p:cNvPr>
          <p:cNvSpPr txBox="1">
            <a:spLocks/>
          </p:cNvSpPr>
          <p:nvPr userDrawn="1"/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3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s-MX" noProof="0"/>
              <a:t>Muestra de texto de pie de página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615108B9-F897-467F-809F-6A4A2AE7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8900000" flipH="1">
            <a:off x="11020475" y="5368081"/>
            <a:ext cx="641184" cy="1069728"/>
            <a:chOff x="6484111" y="2967038"/>
            <a:chExt cx="641184" cy="1069728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86413051-FD79-4060-A702-60F38BF4A35C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" name="Freeform 68">
                <a:extLst>
                  <a:ext uri="{FF2B5EF4-FFF2-40B4-BE49-F238E27FC236}">
                    <a16:creationId xmlns:a16="http://schemas.microsoft.com/office/drawing/2014/main" id="{B764F2D9-1B19-42EA-9AF0-6050DDABA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/>
              </a:p>
            </p:txBody>
          </p:sp>
          <p:sp>
            <p:nvSpPr>
              <p:cNvPr id="37" name="Freeform 69">
                <a:extLst>
                  <a:ext uri="{FF2B5EF4-FFF2-40B4-BE49-F238E27FC236}">
                    <a16:creationId xmlns:a16="http://schemas.microsoft.com/office/drawing/2014/main" id="{557F4B3F-3926-4C1D-ABBF-B23809871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/>
              </a:p>
            </p:txBody>
          </p:sp>
          <p:sp>
            <p:nvSpPr>
              <p:cNvPr id="38" name="Line 70">
                <a:extLst>
                  <a:ext uri="{FF2B5EF4-FFF2-40B4-BE49-F238E27FC236}">
                    <a16:creationId xmlns:a16="http://schemas.microsoft.com/office/drawing/2014/main" id="{81E74331-4EEB-49F8-912F-1DF74636E7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/>
              </a:p>
            </p:txBody>
          </p:sp>
        </p:grp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E88BEEF7-57D3-43D4-9EBA-6948ED40B433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3" name="Freeform 68">
                <a:extLst>
                  <a:ext uri="{FF2B5EF4-FFF2-40B4-BE49-F238E27FC236}">
                    <a16:creationId xmlns:a16="http://schemas.microsoft.com/office/drawing/2014/main" id="{0CD7B047-B489-4D5B-9C32-1BA667136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:a16="http://schemas.microsoft.com/office/drawing/2014/main" id="{2B703141-C1B3-4AFF-991F-D77B298AE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/>
              </a:p>
            </p:txBody>
          </p:sp>
          <p:sp>
            <p:nvSpPr>
              <p:cNvPr id="35" name="Line 70">
                <a:extLst>
                  <a:ext uri="{FF2B5EF4-FFF2-40B4-BE49-F238E27FC236}">
                    <a16:creationId xmlns:a16="http://schemas.microsoft.com/office/drawing/2014/main" id="{FEEBB32D-FA5C-432C-B55F-1F74A4D13F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/>
              </a:p>
            </p:txBody>
          </p:sp>
        </p:grpSp>
      </p:grpSp>
      <p:sp>
        <p:nvSpPr>
          <p:cNvPr id="39" name="Marcador de número de diapositiva 49">
            <a:extLst>
              <a:ext uri="{FF2B5EF4-FFF2-40B4-BE49-F238E27FC236}">
                <a16:creationId xmlns:a16="http://schemas.microsoft.com/office/drawing/2014/main" id="{FAE9A1BE-DDB9-4362-A4F6-BE1A07DBF6F1}"/>
              </a:ext>
            </a:extLst>
          </p:cNvPr>
          <p:cNvSpPr txBox="1">
            <a:spLocks/>
          </p:cNvSpPr>
          <p:nvPr userDrawn="1"/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200" baseline="0">
                <a:solidFill>
                  <a:schemeClr val="tx1">
                    <a:alpha val="6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39607A7-8386-47DB-8578-DDEDD194E5D4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283764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BC50FC60-9736-40BD-8EF0-51BD047716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66813" y="2479675"/>
            <a:ext cx="1587500" cy="233045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5" name="Marcador de posición de imagen 13">
            <a:extLst>
              <a:ext uri="{FF2B5EF4-FFF2-40B4-BE49-F238E27FC236}">
                <a16:creationId xmlns:a16="http://schemas.microsoft.com/office/drawing/2014/main" id="{7D564077-E600-44C8-B691-00C1C3ECC1C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8885" y="2479675"/>
            <a:ext cx="1587500" cy="233045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6" name="Marcador de posición de imagen 13">
            <a:extLst>
              <a:ext uri="{FF2B5EF4-FFF2-40B4-BE49-F238E27FC236}">
                <a16:creationId xmlns:a16="http://schemas.microsoft.com/office/drawing/2014/main" id="{5EF6670B-24A6-4EC1-AB19-83414A6BF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02249" y="2479675"/>
            <a:ext cx="1587500" cy="233045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7" name="Marcador de posición de imagen 13">
            <a:extLst>
              <a:ext uri="{FF2B5EF4-FFF2-40B4-BE49-F238E27FC236}">
                <a16:creationId xmlns:a16="http://schemas.microsoft.com/office/drawing/2014/main" id="{DCE770BA-A562-4780-AEC9-94BC0C7C53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4764" y="2479675"/>
            <a:ext cx="1587500" cy="233045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8" name="Marcador de posición de imagen 13">
            <a:extLst>
              <a:ext uri="{FF2B5EF4-FFF2-40B4-BE49-F238E27FC236}">
                <a16:creationId xmlns:a16="http://schemas.microsoft.com/office/drawing/2014/main" id="{C627DB31-AE80-40F1-A5C7-E1FBE1521BD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7688" y="2479675"/>
            <a:ext cx="1587500" cy="233045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DA79604-04BA-44C3-8188-694F8E9C2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Marcador de texto 27">
            <a:extLst>
              <a:ext uri="{FF2B5EF4-FFF2-40B4-BE49-F238E27FC236}">
                <a16:creationId xmlns:a16="http://schemas.microsoft.com/office/drawing/2014/main" id="{325542BB-A1DE-421A-898F-007CCBCC10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6813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s-MX" noProof="0"/>
              <a:t>Haz clic para editar</a:t>
            </a:r>
          </a:p>
        </p:txBody>
      </p:sp>
      <p:sp>
        <p:nvSpPr>
          <p:cNvPr id="20" name="Marcador de texto 27">
            <a:extLst>
              <a:ext uri="{FF2B5EF4-FFF2-40B4-BE49-F238E27FC236}">
                <a16:creationId xmlns:a16="http://schemas.microsoft.com/office/drawing/2014/main" id="{95E87339-255E-4557-9768-A292ED25DB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66813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s-MX" noProof="0"/>
              <a:t>Haz clic para editar</a:t>
            </a:r>
          </a:p>
        </p:txBody>
      </p:sp>
      <p:sp>
        <p:nvSpPr>
          <p:cNvPr id="21" name="Marcador de texto 27">
            <a:extLst>
              <a:ext uri="{FF2B5EF4-FFF2-40B4-BE49-F238E27FC236}">
                <a16:creationId xmlns:a16="http://schemas.microsoft.com/office/drawing/2014/main" id="{969EC781-370F-41FC-AD76-0728B465E51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888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s-MX" noProof="0"/>
              <a:t>Haz clic para editar</a:t>
            </a:r>
          </a:p>
        </p:txBody>
      </p:sp>
      <p:sp>
        <p:nvSpPr>
          <p:cNvPr id="22" name="Marcador de texto 27">
            <a:extLst>
              <a:ext uri="{FF2B5EF4-FFF2-40B4-BE49-F238E27FC236}">
                <a16:creationId xmlns:a16="http://schemas.microsoft.com/office/drawing/2014/main" id="{50C960BB-D9A3-417D-87D9-E93363FB58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888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s-MX" noProof="0"/>
              <a:t>Haz clic para editar</a:t>
            </a:r>
          </a:p>
        </p:txBody>
      </p:sp>
      <p:sp>
        <p:nvSpPr>
          <p:cNvPr id="23" name="Marcador de texto 27">
            <a:extLst>
              <a:ext uri="{FF2B5EF4-FFF2-40B4-BE49-F238E27FC236}">
                <a16:creationId xmlns:a16="http://schemas.microsoft.com/office/drawing/2014/main" id="{714B566C-453D-4E47-8BE0-2EF7145AD3A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2249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s-MX" noProof="0"/>
              <a:t>Haz clic para editar</a:t>
            </a:r>
          </a:p>
        </p:txBody>
      </p:sp>
      <p:sp>
        <p:nvSpPr>
          <p:cNvPr id="24" name="Marcador de texto 27">
            <a:extLst>
              <a:ext uri="{FF2B5EF4-FFF2-40B4-BE49-F238E27FC236}">
                <a16:creationId xmlns:a16="http://schemas.microsoft.com/office/drawing/2014/main" id="{8C9D423F-AE1B-476A-AC7E-F34CE6ABFA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02249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s-MX" noProof="0"/>
              <a:t>Haz clic para editar</a:t>
            </a:r>
          </a:p>
        </p:txBody>
      </p:sp>
      <p:sp>
        <p:nvSpPr>
          <p:cNvPr id="25" name="Marcador de texto 27">
            <a:extLst>
              <a:ext uri="{FF2B5EF4-FFF2-40B4-BE49-F238E27FC236}">
                <a16:creationId xmlns:a16="http://schemas.microsoft.com/office/drawing/2014/main" id="{F25DCDC4-ECAE-47AB-8ED3-07D8D33BF1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64765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s-MX" noProof="0"/>
              <a:t>Haz clic para editar</a:t>
            </a:r>
          </a:p>
        </p:txBody>
      </p:sp>
      <p:sp>
        <p:nvSpPr>
          <p:cNvPr id="26" name="Marcador de texto 27">
            <a:extLst>
              <a:ext uri="{FF2B5EF4-FFF2-40B4-BE49-F238E27FC236}">
                <a16:creationId xmlns:a16="http://schemas.microsoft.com/office/drawing/2014/main" id="{1A7D8398-681A-475F-9624-02EFB0099D5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364765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s-MX" noProof="0"/>
              <a:t>Haz clic para editar</a:t>
            </a:r>
          </a:p>
        </p:txBody>
      </p:sp>
      <p:sp>
        <p:nvSpPr>
          <p:cNvPr id="27" name="Marcador de texto 27">
            <a:extLst>
              <a:ext uri="{FF2B5EF4-FFF2-40B4-BE49-F238E27FC236}">
                <a16:creationId xmlns:a16="http://schemas.microsoft.com/office/drawing/2014/main" id="{9692C358-06E1-468E-90F8-9F5F3918233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37688" y="5094555"/>
            <a:ext cx="1587499" cy="35029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s-MX" noProof="0"/>
              <a:t>Haz clic para editar</a:t>
            </a:r>
          </a:p>
        </p:txBody>
      </p:sp>
      <p:sp>
        <p:nvSpPr>
          <p:cNvPr id="28" name="Marcador de texto 27">
            <a:extLst>
              <a:ext uri="{FF2B5EF4-FFF2-40B4-BE49-F238E27FC236}">
                <a16:creationId xmlns:a16="http://schemas.microsoft.com/office/drawing/2014/main" id="{2167CC03-B865-47EB-83C3-CA5CDC584C0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37688" y="5371723"/>
            <a:ext cx="1587499" cy="350292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 rtl="0"/>
            <a:r>
              <a:rPr lang="es-MX" noProof="0"/>
              <a:t>Haz clic para editar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85303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103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103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65563541-7DAA-4F84-BBAB-31C12F6AE9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31200" y="1756025"/>
            <a:ext cx="2971400" cy="662400"/>
          </a:xfrm>
        </p:spPr>
        <p:txBody>
          <a:bodyPr rtlCol="0"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contenido 5">
            <a:extLst>
              <a:ext uri="{FF2B5EF4-FFF2-40B4-BE49-F238E27FC236}">
                <a16:creationId xmlns:a16="http://schemas.microsoft.com/office/drawing/2014/main" id="{AE3321C3-E759-4DD7-BFA1-2E724B8DDBF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31200" y="2450550"/>
            <a:ext cx="2971400" cy="3632750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36496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4910FDC-FCA3-4F39-AC3F-821172639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6F0F278F-99B1-49C2-968B-C983DF8121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063" y="536575"/>
            <a:ext cx="2616200" cy="174307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07" name="Marcador de posición de imagen 10">
            <a:extLst>
              <a:ext uri="{FF2B5EF4-FFF2-40B4-BE49-F238E27FC236}">
                <a16:creationId xmlns:a16="http://schemas.microsoft.com/office/drawing/2014/main" id="{524BD50E-995A-4DB3-8E0A-E7F1FC6369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853" y="2557090"/>
            <a:ext cx="2616200" cy="174307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08" name="Marcador de posición de imagen 10">
            <a:extLst>
              <a:ext uri="{FF2B5EF4-FFF2-40B4-BE49-F238E27FC236}">
                <a16:creationId xmlns:a16="http://schemas.microsoft.com/office/drawing/2014/main" id="{ABAB6489-3F37-4A20-8777-093046E5C82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063" y="4576347"/>
            <a:ext cx="2616200" cy="174307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2523157-52E2-4F89-B3C9-EA9FE7914BA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4100" y="2876550"/>
            <a:ext cx="6332538" cy="3219450"/>
          </a:xfrm>
        </p:spPr>
        <p:txBody>
          <a:bodyPr rtlCol="0">
            <a:normAutofit/>
          </a:bodyPr>
          <a:lstStyle>
            <a:lvl1pPr marL="0" indent="0" algn="ctr">
              <a:buNone/>
              <a:defRPr sz="1900"/>
            </a:lvl1pPr>
            <a:lvl2pPr marL="360000" indent="0" algn="ctr">
              <a:buFont typeface="Arial" panose="020B0604020202020204" pitchFamily="34" charset="0"/>
              <a:buNone/>
              <a:defRPr/>
            </a:lvl2pPr>
            <a:lvl3pPr marL="720000" indent="0" algn="ctr">
              <a:buNone/>
              <a:defRPr/>
            </a:lvl3pPr>
            <a:lvl4pPr marL="1080000" indent="0" algn="ctr">
              <a:buFont typeface="Arial" panose="020B0604020202020204" pitchFamily="34" charset="0"/>
              <a:buNone/>
              <a:defRPr/>
            </a:lvl4pPr>
            <a:lvl5pPr marL="1440000" indent="0" algn="ctr">
              <a:buNone/>
              <a:defRPr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8000" y="6357167"/>
            <a:ext cx="1760150" cy="46166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56725" y="6357600"/>
            <a:ext cx="3347285" cy="460800"/>
          </a:xfrm>
        </p:spPr>
        <p:txBody>
          <a:bodyPr rtlCol="0"/>
          <a:lstStyle/>
          <a:p>
            <a:pPr rtl="0"/>
            <a:endParaRPr lang="es-MX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17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6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CAF72-3C95-78ED-55C8-177924BA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8EBDD1-10D5-A258-6DD7-4FAEFF176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E40F56-CB0A-1C4C-C67F-ED472CDD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D6DE6E-E96F-9CE0-785D-AB6F00B62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MX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DF1BF4-2CE2-D831-6E1D-14A31A5B0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873774896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07" y="536573"/>
            <a:ext cx="3856679" cy="1453003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es-MX" noProof="0" dirty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MX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 dirty="0"/>
          </a:p>
        </p:txBody>
      </p: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43525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upo 91">
            <a:extLst>
              <a:ext uri="{FF2B5EF4-FFF2-40B4-BE49-F238E27FC236}">
                <a16:creationId xmlns:a16="http://schemas.microsoft.com/office/drawing/2014/main" id="{6CA9855B-4072-4D45-821E-549FDF548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7964"/>
            <a:ext cx="7681842" cy="5937065"/>
            <a:chOff x="28958" y="457964"/>
            <a:chExt cx="7681842" cy="5937065"/>
          </a:xfrm>
        </p:grpSpPr>
        <p:grpSp>
          <p:nvGrpSpPr>
            <p:cNvPr id="94" name="Grupo 93">
              <a:extLst>
                <a:ext uri="{FF2B5EF4-FFF2-40B4-BE49-F238E27FC236}">
                  <a16:creationId xmlns:a16="http://schemas.microsoft.com/office/drawing/2014/main" id="{CD707C0C-4086-4F35-A8FC-A45D727AA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3417239" y="1865958"/>
              <a:ext cx="1270000" cy="3384002"/>
              <a:chOff x="7920038" y="61913"/>
              <a:chExt cx="1270000" cy="3384002"/>
            </a:xfrm>
          </p:grpSpPr>
          <p:sp>
            <p:nvSpPr>
              <p:cNvPr id="195" name="Freeform 76">
                <a:extLst>
                  <a:ext uri="{FF2B5EF4-FFF2-40B4-BE49-F238E27FC236}">
                    <a16:creationId xmlns:a16="http://schemas.microsoft.com/office/drawing/2014/main" id="{3D21528F-9013-4CD7-9F7C-D3F362488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7920038" y="61913"/>
                <a:ext cx="638175" cy="2843213"/>
              </a:xfrm>
              <a:custGeom>
                <a:avLst/>
                <a:gdLst>
                  <a:gd name="T0" fmla="*/ 0 w 134"/>
                  <a:gd name="T1" fmla="*/ 298 h 597"/>
                  <a:gd name="T2" fmla="*/ 134 w 134"/>
                  <a:gd name="T3" fmla="*/ 597 h 597"/>
                  <a:gd name="T4" fmla="*/ 134 w 134"/>
                  <a:gd name="T5" fmla="*/ 0 h 597"/>
                  <a:gd name="T6" fmla="*/ 0 w 134"/>
                  <a:gd name="T7" fmla="*/ 298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597">
                    <a:moveTo>
                      <a:pt x="0" y="298"/>
                    </a:moveTo>
                    <a:cubicBezTo>
                      <a:pt x="0" y="417"/>
                      <a:pt x="52" y="523"/>
                      <a:pt x="134" y="597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52" y="74"/>
                      <a:pt x="0" y="180"/>
                      <a:pt x="0" y="29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 dirty="0"/>
              </a:p>
            </p:txBody>
          </p:sp>
          <p:sp>
            <p:nvSpPr>
              <p:cNvPr id="196" name="Freeform 77">
                <a:extLst>
                  <a:ext uri="{FF2B5EF4-FFF2-40B4-BE49-F238E27FC236}">
                    <a16:creationId xmlns:a16="http://schemas.microsoft.com/office/drawing/2014/main" id="{06A8F5A2-62EC-4CDC-945A-E6C50C86C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8558213" y="61913"/>
                <a:ext cx="631825" cy="2843213"/>
              </a:xfrm>
              <a:custGeom>
                <a:avLst/>
                <a:gdLst>
                  <a:gd name="T0" fmla="*/ 0 w 133"/>
                  <a:gd name="T1" fmla="*/ 0 h 597"/>
                  <a:gd name="T2" fmla="*/ 0 w 133"/>
                  <a:gd name="T3" fmla="*/ 597 h 597"/>
                  <a:gd name="T4" fmla="*/ 133 w 133"/>
                  <a:gd name="T5" fmla="*/ 298 h 597"/>
                  <a:gd name="T6" fmla="*/ 0 w 133"/>
                  <a:gd name="T7" fmla="*/ 0 h 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3" h="597">
                    <a:moveTo>
                      <a:pt x="0" y="0"/>
                    </a:moveTo>
                    <a:cubicBezTo>
                      <a:pt x="0" y="597"/>
                      <a:pt x="0" y="597"/>
                      <a:pt x="0" y="597"/>
                    </a:cubicBezTo>
                    <a:cubicBezTo>
                      <a:pt x="82" y="523"/>
                      <a:pt x="133" y="417"/>
                      <a:pt x="133" y="298"/>
                    </a:cubicBezTo>
                    <a:cubicBezTo>
                      <a:pt x="133" y="180"/>
                      <a:pt x="82" y="74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MX" noProof="0" dirty="0"/>
              </a:p>
            </p:txBody>
          </p:sp>
          <p:grpSp>
            <p:nvGrpSpPr>
              <p:cNvPr id="197" name="Grupo 196">
                <a:extLst>
                  <a:ext uri="{FF2B5EF4-FFF2-40B4-BE49-F238E27FC236}">
                    <a16:creationId xmlns:a16="http://schemas.microsoft.com/office/drawing/2014/main" id="{9625C8AA-1597-4CED-8301-18D382EF0D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7934326" y="61915"/>
                <a:ext cx="1241425" cy="3384000"/>
                <a:chOff x="7934326" y="61915"/>
                <a:chExt cx="1241425" cy="3384000"/>
              </a:xfrm>
            </p:grpSpPr>
            <p:sp>
              <p:nvSpPr>
                <p:cNvPr id="198" name="Line 90">
                  <a:extLst>
                    <a:ext uri="{FF2B5EF4-FFF2-40B4-BE49-F238E27FC236}">
                      <a16:creationId xmlns:a16="http://schemas.microsoft.com/office/drawing/2014/main" id="{5DF95B35-23E9-4724-A4F8-8ED718B5DE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8558213" y="61915"/>
                  <a:ext cx="0" cy="3384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99" name="Freeform 91">
                  <a:extLst>
                    <a:ext uri="{FF2B5EF4-FFF2-40B4-BE49-F238E27FC236}">
                      <a16:creationId xmlns:a16="http://schemas.microsoft.com/office/drawing/2014/main" id="{26C6754B-5776-451D-95ED-62AA4D0BAEF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8181976" y="523875"/>
                  <a:ext cx="747713" cy="376238"/>
                </a:xfrm>
                <a:custGeom>
                  <a:avLst/>
                  <a:gdLst>
                    <a:gd name="T0" fmla="*/ 471 w 471"/>
                    <a:gd name="T1" fmla="*/ 0 h 237"/>
                    <a:gd name="T2" fmla="*/ 237 w 471"/>
                    <a:gd name="T3" fmla="*/ 237 h 237"/>
                    <a:gd name="T4" fmla="*/ 0 w 471"/>
                    <a:gd name="T5" fmla="*/ 0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1" h="237">
                      <a:moveTo>
                        <a:pt x="471" y="0"/>
                      </a:moveTo>
                      <a:lnTo>
                        <a:pt x="237" y="23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200" name="Freeform 92">
                  <a:extLst>
                    <a:ext uri="{FF2B5EF4-FFF2-40B4-BE49-F238E27FC236}">
                      <a16:creationId xmlns:a16="http://schemas.microsoft.com/office/drawing/2014/main" id="{A345A289-8D6C-4886-B54C-3E0D26D176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77188" y="1028700"/>
                  <a:ext cx="1157288" cy="581025"/>
                </a:xfrm>
                <a:custGeom>
                  <a:avLst/>
                  <a:gdLst>
                    <a:gd name="T0" fmla="*/ 729 w 729"/>
                    <a:gd name="T1" fmla="*/ 0 h 366"/>
                    <a:gd name="T2" fmla="*/ 366 w 729"/>
                    <a:gd name="T3" fmla="*/ 366 h 366"/>
                    <a:gd name="T4" fmla="*/ 0 w 729"/>
                    <a:gd name="T5" fmla="*/ 0 h 3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9" h="366">
                      <a:moveTo>
                        <a:pt x="729" y="0"/>
                      </a:moveTo>
                      <a:lnTo>
                        <a:pt x="366" y="36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201" name="Freeform 93">
                  <a:extLst>
                    <a:ext uri="{FF2B5EF4-FFF2-40B4-BE49-F238E27FC236}">
                      <a16:creationId xmlns:a16="http://schemas.microsoft.com/office/drawing/2014/main" id="{5690D981-545B-4A73-A22E-6E701024A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7934326" y="1700213"/>
                  <a:ext cx="1241425" cy="619125"/>
                </a:xfrm>
                <a:custGeom>
                  <a:avLst/>
                  <a:gdLst>
                    <a:gd name="T0" fmla="*/ 782 w 782"/>
                    <a:gd name="T1" fmla="*/ 0 h 390"/>
                    <a:gd name="T2" fmla="*/ 393 w 782"/>
                    <a:gd name="T3" fmla="*/ 390 h 390"/>
                    <a:gd name="T4" fmla="*/ 0 w 782"/>
                    <a:gd name="T5" fmla="*/ 0 h 3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82" h="390">
                      <a:moveTo>
                        <a:pt x="782" y="0"/>
                      </a:moveTo>
                      <a:lnTo>
                        <a:pt x="393" y="39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</p:grpSp>
        </p:grpSp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FCB89D53-605D-4497-A82E-C5CB7B9AB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7964"/>
              <a:ext cx="5539609" cy="5682348"/>
              <a:chOff x="6623433" y="457964"/>
              <a:chExt cx="5539609" cy="5682348"/>
            </a:xfrm>
          </p:grpSpPr>
          <p:grpSp>
            <p:nvGrpSpPr>
              <p:cNvPr id="146" name="Grupo 145">
                <a:extLst>
                  <a:ext uri="{FF2B5EF4-FFF2-40B4-BE49-F238E27FC236}">
                    <a16:creationId xmlns:a16="http://schemas.microsoft.com/office/drawing/2014/main" id="{4200751B-2483-40F5-8C14-EF64034D4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73" name="Freeform 64">
                  <a:extLst>
                    <a:ext uri="{FF2B5EF4-FFF2-40B4-BE49-F238E27FC236}">
                      <a16:creationId xmlns:a16="http://schemas.microsoft.com/office/drawing/2014/main" id="{A9677C6B-C435-43E3-BF18-DC35709C97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74" name="Freeform 81">
                  <a:extLst>
                    <a:ext uri="{FF2B5EF4-FFF2-40B4-BE49-F238E27FC236}">
                      <a16:creationId xmlns:a16="http://schemas.microsoft.com/office/drawing/2014/main" id="{56E374F1-3376-4D82-B66C-A0588A30F0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75" name="Freeform 61">
                  <a:extLst>
                    <a:ext uri="{FF2B5EF4-FFF2-40B4-BE49-F238E27FC236}">
                      <a16:creationId xmlns:a16="http://schemas.microsoft.com/office/drawing/2014/main" id="{979B4E97-34CE-4034-8523-F1584A0344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76" name="Freeform 78">
                  <a:extLst>
                    <a:ext uri="{FF2B5EF4-FFF2-40B4-BE49-F238E27FC236}">
                      <a16:creationId xmlns:a16="http://schemas.microsoft.com/office/drawing/2014/main" id="{F4C4EFFF-E30B-4F0B-9ED4-FF63047DCB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77" name="Freeform 84">
                  <a:extLst>
                    <a:ext uri="{FF2B5EF4-FFF2-40B4-BE49-F238E27FC236}">
                      <a16:creationId xmlns:a16="http://schemas.microsoft.com/office/drawing/2014/main" id="{173FDB7E-F5CA-497D-95CF-7A00D6789CF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78" name="Freeform 87">
                  <a:extLst>
                    <a:ext uri="{FF2B5EF4-FFF2-40B4-BE49-F238E27FC236}">
                      <a16:creationId xmlns:a16="http://schemas.microsoft.com/office/drawing/2014/main" id="{42266BB1-5605-4F64-B071-80A97BAD9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79" name="Freeform 60">
                  <a:extLst>
                    <a:ext uri="{FF2B5EF4-FFF2-40B4-BE49-F238E27FC236}">
                      <a16:creationId xmlns:a16="http://schemas.microsoft.com/office/drawing/2014/main" id="{90D15A2A-0F2D-4AB8-8252-303BA5DB3B0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80" name="Freeform 59">
                  <a:extLst>
                    <a:ext uri="{FF2B5EF4-FFF2-40B4-BE49-F238E27FC236}">
                      <a16:creationId xmlns:a16="http://schemas.microsoft.com/office/drawing/2014/main" id="{E676282C-5FCF-4E29-AE15-2545F1A685E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81" name="Freeform 62">
                  <a:extLst>
                    <a:ext uri="{FF2B5EF4-FFF2-40B4-BE49-F238E27FC236}">
                      <a16:creationId xmlns:a16="http://schemas.microsoft.com/office/drawing/2014/main" id="{AF7EC2A1-EAFC-4851-A4E3-47811C445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82" name="Freeform 65">
                  <a:extLst>
                    <a:ext uri="{FF2B5EF4-FFF2-40B4-BE49-F238E27FC236}">
                      <a16:creationId xmlns:a16="http://schemas.microsoft.com/office/drawing/2014/main" id="{6F9BD94B-F299-45D3-B66E-F20FBC9246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83" name="Freeform 79">
                  <a:extLst>
                    <a:ext uri="{FF2B5EF4-FFF2-40B4-BE49-F238E27FC236}">
                      <a16:creationId xmlns:a16="http://schemas.microsoft.com/office/drawing/2014/main" id="{50E616C9-EAB1-4990-B569-17C6CB0889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84" name="Freeform 82">
                  <a:extLst>
                    <a:ext uri="{FF2B5EF4-FFF2-40B4-BE49-F238E27FC236}">
                      <a16:creationId xmlns:a16="http://schemas.microsoft.com/office/drawing/2014/main" id="{2F983FB0-2CC2-4D5F-A331-4130F138E9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85" name="Freeform 85">
                  <a:extLst>
                    <a:ext uri="{FF2B5EF4-FFF2-40B4-BE49-F238E27FC236}">
                      <a16:creationId xmlns:a16="http://schemas.microsoft.com/office/drawing/2014/main" id="{B1ABC269-0802-4C4A-9E57-6F876F122C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86" name="Freeform 88">
                  <a:extLst>
                    <a:ext uri="{FF2B5EF4-FFF2-40B4-BE49-F238E27FC236}">
                      <a16:creationId xmlns:a16="http://schemas.microsoft.com/office/drawing/2014/main" id="{233153AF-C5CF-40DD-9E5E-9B84272F46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grpSp>
              <p:nvGrpSpPr>
                <p:cNvPr id="187" name="Grupo 186">
                  <a:extLst>
                    <a:ext uri="{FF2B5EF4-FFF2-40B4-BE49-F238E27FC236}">
                      <a16:creationId xmlns:a16="http://schemas.microsoft.com/office/drawing/2014/main" id="{95E220B7-17F2-4748-A337-3B8D5886038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88" name="Line 63">
                    <a:extLst>
                      <a:ext uri="{FF2B5EF4-FFF2-40B4-BE49-F238E27FC236}">
                        <a16:creationId xmlns:a16="http://schemas.microsoft.com/office/drawing/2014/main" id="{63DC02CB-E162-45FD-AF68-0A1DB537F40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89" name="Line 66">
                    <a:extLst>
                      <a:ext uri="{FF2B5EF4-FFF2-40B4-BE49-F238E27FC236}">
                        <a16:creationId xmlns:a16="http://schemas.microsoft.com/office/drawing/2014/main" id="{4D9CBADA-7016-4987-B723-F7AE8E2E57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90" name="Line 67">
                    <a:extLst>
                      <a:ext uri="{FF2B5EF4-FFF2-40B4-BE49-F238E27FC236}">
                        <a16:creationId xmlns:a16="http://schemas.microsoft.com/office/drawing/2014/main" id="{1DCEDCA0-F979-4B3C-A0CA-F98F2DEE892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91" name="Line 80">
                    <a:extLst>
                      <a:ext uri="{FF2B5EF4-FFF2-40B4-BE49-F238E27FC236}">
                        <a16:creationId xmlns:a16="http://schemas.microsoft.com/office/drawing/2014/main" id="{1B701ADB-B6EB-4BED-8D15-F358A67EC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92" name="Line 83">
                    <a:extLst>
                      <a:ext uri="{FF2B5EF4-FFF2-40B4-BE49-F238E27FC236}">
                        <a16:creationId xmlns:a16="http://schemas.microsoft.com/office/drawing/2014/main" id="{239EB39D-EF7A-4284-83B8-904957045D8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93" name="Line 86">
                    <a:extLst>
                      <a:ext uri="{FF2B5EF4-FFF2-40B4-BE49-F238E27FC236}">
                        <a16:creationId xmlns:a16="http://schemas.microsoft.com/office/drawing/2014/main" id="{59413AC3-6F9D-431E-8136-F15C0FCA62A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94" name="Line 89">
                    <a:extLst>
                      <a:ext uri="{FF2B5EF4-FFF2-40B4-BE49-F238E27FC236}">
                        <a16:creationId xmlns:a16="http://schemas.microsoft.com/office/drawing/2014/main" id="{987DF8D6-E53D-4C41-B339-1E5094638FA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</p:grpSp>
          </p:grpSp>
          <p:grpSp>
            <p:nvGrpSpPr>
              <p:cNvPr id="147" name="Grupo 146">
                <a:extLst>
                  <a:ext uri="{FF2B5EF4-FFF2-40B4-BE49-F238E27FC236}">
                    <a16:creationId xmlns:a16="http://schemas.microsoft.com/office/drawing/2014/main" id="{66036562-1199-405F-B95A-C3A543B5DB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65" name="Grupo 164">
                  <a:extLst>
                    <a:ext uri="{FF2B5EF4-FFF2-40B4-BE49-F238E27FC236}">
                      <a16:creationId xmlns:a16="http://schemas.microsoft.com/office/drawing/2014/main" id="{C4C4997E-6944-4940-8B33-92DB90BCE3A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69" name="Conector recto 168">
                    <a:extLst>
                      <a:ext uri="{FF2B5EF4-FFF2-40B4-BE49-F238E27FC236}">
                        <a16:creationId xmlns:a16="http://schemas.microsoft.com/office/drawing/2014/main" id="{0A44DA53-5DA1-44E2-8EB4-F53CC84C9F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Conector recto 169">
                    <a:extLst>
                      <a:ext uri="{FF2B5EF4-FFF2-40B4-BE49-F238E27FC236}">
                        <a16:creationId xmlns:a16="http://schemas.microsoft.com/office/drawing/2014/main" id="{F072B3FF-FEA5-46BC-8627-9B46C5F3967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1" name="Rectangle 30">
                    <a:extLst>
                      <a:ext uri="{FF2B5EF4-FFF2-40B4-BE49-F238E27FC236}">
                        <a16:creationId xmlns:a16="http://schemas.microsoft.com/office/drawing/2014/main" id="{FB18587D-1BDA-4D28-9B48-3C37C764B66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s-MX" noProof="0" dirty="0"/>
                  </a:p>
                </p:txBody>
              </p:sp>
              <p:sp>
                <p:nvSpPr>
                  <p:cNvPr id="172" name="Rectangle 30">
                    <a:extLst>
                      <a:ext uri="{FF2B5EF4-FFF2-40B4-BE49-F238E27FC236}">
                        <a16:creationId xmlns:a16="http://schemas.microsoft.com/office/drawing/2014/main" id="{8CFE033B-F34F-4836-B6F3-93E6C7D9C5C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s-MX" noProof="0" dirty="0"/>
                  </a:p>
                </p:txBody>
              </p:sp>
            </p:grpSp>
            <p:grpSp>
              <p:nvGrpSpPr>
                <p:cNvPr id="166" name="Grupo 165">
                  <a:extLst>
                    <a:ext uri="{FF2B5EF4-FFF2-40B4-BE49-F238E27FC236}">
                      <a16:creationId xmlns:a16="http://schemas.microsoft.com/office/drawing/2014/main" id="{07F79761-CFAA-4330-8067-31EC1DC3E1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67" name="Freeform: Shape 166">
                    <a:extLst>
                      <a:ext uri="{FF2B5EF4-FFF2-40B4-BE49-F238E27FC236}">
                        <a16:creationId xmlns:a16="http://schemas.microsoft.com/office/drawing/2014/main" id="{8A0BC496-427B-4836-B989-97B0673D8F5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68" name="Freeform: Shape 167">
                    <a:extLst>
                      <a:ext uri="{FF2B5EF4-FFF2-40B4-BE49-F238E27FC236}">
                        <a16:creationId xmlns:a16="http://schemas.microsoft.com/office/drawing/2014/main" id="{A0D554E1-33ED-415C-BF15-FC38D2E33C7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48" name="Grupo 147">
                <a:extLst>
                  <a:ext uri="{FF2B5EF4-FFF2-40B4-BE49-F238E27FC236}">
                    <a16:creationId xmlns:a16="http://schemas.microsoft.com/office/drawing/2014/main" id="{D1F1EE7D-C5FF-46EA-AB9C-94E1F2D9B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61" name="Grupo 160">
                  <a:extLst>
                    <a:ext uri="{FF2B5EF4-FFF2-40B4-BE49-F238E27FC236}">
                      <a16:creationId xmlns:a16="http://schemas.microsoft.com/office/drawing/2014/main" id="{2AC2FE37-AED7-4C81-A52E-FD105C1BDA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3" name="Freeform 68">
                    <a:extLst>
                      <a:ext uri="{FF2B5EF4-FFF2-40B4-BE49-F238E27FC236}">
                        <a16:creationId xmlns:a16="http://schemas.microsoft.com/office/drawing/2014/main" id="{AB34FC05-3259-4BE2-8DA9-91435FAFCE7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64" name="Freeform 69">
                    <a:extLst>
                      <a:ext uri="{FF2B5EF4-FFF2-40B4-BE49-F238E27FC236}">
                        <a16:creationId xmlns:a16="http://schemas.microsoft.com/office/drawing/2014/main" id="{AC11598E-3FD2-47F3-8E57-D5D6130DBC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</p:grpSp>
            <p:sp>
              <p:nvSpPr>
                <p:cNvPr id="162" name="Line 70">
                  <a:extLst>
                    <a:ext uri="{FF2B5EF4-FFF2-40B4-BE49-F238E27FC236}">
                      <a16:creationId xmlns:a16="http://schemas.microsoft.com/office/drawing/2014/main" id="{37D098FA-73CF-44E6-B612-7DE664E5DE0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</p:grpSp>
          <p:grpSp>
            <p:nvGrpSpPr>
              <p:cNvPr id="149" name="Grupo 148">
                <a:extLst>
                  <a:ext uri="{FF2B5EF4-FFF2-40B4-BE49-F238E27FC236}">
                    <a16:creationId xmlns:a16="http://schemas.microsoft.com/office/drawing/2014/main" id="{66672930-1A30-4508-A9D2-FA4271C6B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58" name="Freeform 68">
                  <a:extLst>
                    <a:ext uri="{FF2B5EF4-FFF2-40B4-BE49-F238E27FC236}">
                      <a16:creationId xmlns:a16="http://schemas.microsoft.com/office/drawing/2014/main" id="{174F3D5B-9943-4A8B-8699-ABB2B7991B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59" name="Freeform 69">
                  <a:extLst>
                    <a:ext uri="{FF2B5EF4-FFF2-40B4-BE49-F238E27FC236}">
                      <a16:creationId xmlns:a16="http://schemas.microsoft.com/office/drawing/2014/main" id="{6834DCA2-951C-4A9B-8490-5C7BD0FFBB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60" name="Line 70">
                  <a:extLst>
                    <a:ext uri="{FF2B5EF4-FFF2-40B4-BE49-F238E27FC236}">
                      <a16:creationId xmlns:a16="http://schemas.microsoft.com/office/drawing/2014/main" id="{316B6CF4-BCF3-4765-B744-A1EB5A76D33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</p:grpSp>
          <p:grpSp>
            <p:nvGrpSpPr>
              <p:cNvPr id="150" name="Grupo 149">
                <a:extLst>
                  <a:ext uri="{FF2B5EF4-FFF2-40B4-BE49-F238E27FC236}">
                    <a16:creationId xmlns:a16="http://schemas.microsoft.com/office/drawing/2014/main" id="{BAD99054-FC47-4391-9369-B309A0AA25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51" name="Grupo 150">
                  <a:extLst>
                    <a:ext uri="{FF2B5EF4-FFF2-40B4-BE49-F238E27FC236}">
                      <a16:creationId xmlns:a16="http://schemas.microsoft.com/office/drawing/2014/main" id="{1A1CDB94-FE6F-4AAC-94D9-DDCEC703B12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56" name="Freeform: Shape 155">
                    <a:extLst>
                      <a:ext uri="{FF2B5EF4-FFF2-40B4-BE49-F238E27FC236}">
                        <a16:creationId xmlns:a16="http://schemas.microsoft.com/office/drawing/2014/main" id="{99B22DCB-54E6-4769-9DD7-3736B4041B2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Freeform: Shape 156">
                    <a:extLst>
                      <a:ext uri="{FF2B5EF4-FFF2-40B4-BE49-F238E27FC236}">
                        <a16:creationId xmlns:a16="http://schemas.microsoft.com/office/drawing/2014/main" id="{67DA3C33-5733-4571-AD7C-F9D7447D184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2" name="Grupo 151">
                  <a:extLst>
                    <a:ext uri="{FF2B5EF4-FFF2-40B4-BE49-F238E27FC236}">
                      <a16:creationId xmlns:a16="http://schemas.microsoft.com/office/drawing/2014/main" id="{DEACDE3F-3571-479B-8545-A0EB157DFB7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53" name="Conector recto 152">
                    <a:extLst>
                      <a:ext uri="{FF2B5EF4-FFF2-40B4-BE49-F238E27FC236}">
                        <a16:creationId xmlns:a16="http://schemas.microsoft.com/office/drawing/2014/main" id="{0EBC688C-242B-4AF8-9A28-74C5D3A7DD7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Rectangle 5">
                    <a:extLst>
                      <a:ext uri="{FF2B5EF4-FFF2-40B4-BE49-F238E27FC236}">
                        <a16:creationId xmlns:a16="http://schemas.microsoft.com/office/drawing/2014/main" id="{C4C8C45C-CEB8-4DEA-A7C9-8028747D4C2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s-MX" noProof="0" dirty="0"/>
                  </a:p>
                </p:txBody>
              </p:sp>
              <p:sp>
                <p:nvSpPr>
                  <p:cNvPr id="155" name="Rectangle 5">
                    <a:extLst>
                      <a:ext uri="{FF2B5EF4-FFF2-40B4-BE49-F238E27FC236}">
                        <a16:creationId xmlns:a16="http://schemas.microsoft.com/office/drawing/2014/main" id="{7FC624AF-D992-41C1-A403-A0A4731BE06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s-MX" noProof="0" dirty="0"/>
                  </a:p>
                </p:txBody>
              </p:sp>
            </p:grpSp>
          </p:grpSp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F63171A4-E846-4A64-8292-3ED3583B6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71191" y="712681"/>
              <a:ext cx="5539609" cy="5682348"/>
              <a:chOff x="6623433" y="457964"/>
              <a:chExt cx="5539609" cy="5682348"/>
            </a:xfrm>
          </p:grpSpPr>
          <p:grpSp>
            <p:nvGrpSpPr>
              <p:cNvPr id="97" name="Grupo 96">
                <a:extLst>
                  <a:ext uri="{FF2B5EF4-FFF2-40B4-BE49-F238E27FC236}">
                    <a16:creationId xmlns:a16="http://schemas.microsoft.com/office/drawing/2014/main" id="{E59C66F3-BAB8-46AB-849B-0BC14A74B8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124" name="Freeform 64">
                  <a:extLst>
                    <a:ext uri="{FF2B5EF4-FFF2-40B4-BE49-F238E27FC236}">
                      <a16:creationId xmlns:a16="http://schemas.microsoft.com/office/drawing/2014/main" id="{68CD087B-52FF-4F11-A251-6F6A6B9093A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25" name="Freeform 81">
                  <a:extLst>
                    <a:ext uri="{FF2B5EF4-FFF2-40B4-BE49-F238E27FC236}">
                      <a16:creationId xmlns:a16="http://schemas.microsoft.com/office/drawing/2014/main" id="{7FD7CD23-A1FC-41E8-A563-0B0A87A8FC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26" name="Freeform 61">
                  <a:extLst>
                    <a:ext uri="{FF2B5EF4-FFF2-40B4-BE49-F238E27FC236}">
                      <a16:creationId xmlns:a16="http://schemas.microsoft.com/office/drawing/2014/main" id="{A3A34481-695D-470B-9A01-A047EAA61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27" name="Freeform 78">
                  <a:extLst>
                    <a:ext uri="{FF2B5EF4-FFF2-40B4-BE49-F238E27FC236}">
                      <a16:creationId xmlns:a16="http://schemas.microsoft.com/office/drawing/2014/main" id="{5B26EEFA-6CAA-4BF6-B4BD-7C083D59BF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28" name="Freeform 84">
                  <a:extLst>
                    <a:ext uri="{FF2B5EF4-FFF2-40B4-BE49-F238E27FC236}">
                      <a16:creationId xmlns:a16="http://schemas.microsoft.com/office/drawing/2014/main" id="{61976329-310A-4F70-B22C-F032D4BF7E3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29" name="Freeform 87">
                  <a:extLst>
                    <a:ext uri="{FF2B5EF4-FFF2-40B4-BE49-F238E27FC236}">
                      <a16:creationId xmlns:a16="http://schemas.microsoft.com/office/drawing/2014/main" id="{0A0DA1ED-70C5-4D8F-B61F-F6E9E07D59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30" name="Freeform 60">
                  <a:extLst>
                    <a:ext uri="{FF2B5EF4-FFF2-40B4-BE49-F238E27FC236}">
                      <a16:creationId xmlns:a16="http://schemas.microsoft.com/office/drawing/2014/main" id="{EDF58541-8ECC-487F-96C7-3267D0F9C8C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31" name="Freeform 59">
                  <a:extLst>
                    <a:ext uri="{FF2B5EF4-FFF2-40B4-BE49-F238E27FC236}">
                      <a16:creationId xmlns:a16="http://schemas.microsoft.com/office/drawing/2014/main" id="{D1DAAA62-5552-4436-97D9-353F629E8AB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32" name="Freeform 62">
                  <a:extLst>
                    <a:ext uri="{FF2B5EF4-FFF2-40B4-BE49-F238E27FC236}">
                      <a16:creationId xmlns:a16="http://schemas.microsoft.com/office/drawing/2014/main" id="{EBA1BB6B-72EF-4525-89A1-FC5BE70D71B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33" name="Freeform 65">
                  <a:extLst>
                    <a:ext uri="{FF2B5EF4-FFF2-40B4-BE49-F238E27FC236}">
                      <a16:creationId xmlns:a16="http://schemas.microsoft.com/office/drawing/2014/main" id="{D3BD4012-93F7-424A-9146-8E7E831D9E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34" name="Freeform 79">
                  <a:extLst>
                    <a:ext uri="{FF2B5EF4-FFF2-40B4-BE49-F238E27FC236}">
                      <a16:creationId xmlns:a16="http://schemas.microsoft.com/office/drawing/2014/main" id="{A2E36983-6A8E-4C78-AA27-363C0D676C8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35" name="Freeform 82">
                  <a:extLst>
                    <a:ext uri="{FF2B5EF4-FFF2-40B4-BE49-F238E27FC236}">
                      <a16:creationId xmlns:a16="http://schemas.microsoft.com/office/drawing/2014/main" id="{AB2380FC-F201-44F0-A531-1402201E4E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36" name="Freeform 85">
                  <a:extLst>
                    <a:ext uri="{FF2B5EF4-FFF2-40B4-BE49-F238E27FC236}">
                      <a16:creationId xmlns:a16="http://schemas.microsoft.com/office/drawing/2014/main" id="{737C3A27-BD47-4E93-A1E3-33B902DD068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37" name="Freeform 88">
                  <a:extLst>
                    <a:ext uri="{FF2B5EF4-FFF2-40B4-BE49-F238E27FC236}">
                      <a16:creationId xmlns:a16="http://schemas.microsoft.com/office/drawing/2014/main" id="{C257BCC6-B88D-4C3B-BEFD-25D320F39C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grpSp>
              <p:nvGrpSpPr>
                <p:cNvPr id="138" name="Grupo 137">
                  <a:extLst>
                    <a:ext uri="{FF2B5EF4-FFF2-40B4-BE49-F238E27FC236}">
                      <a16:creationId xmlns:a16="http://schemas.microsoft.com/office/drawing/2014/main" id="{0519964D-597A-4E0C-B66C-89D30B8582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139" name="Line 63">
                    <a:extLst>
                      <a:ext uri="{FF2B5EF4-FFF2-40B4-BE49-F238E27FC236}">
                        <a16:creationId xmlns:a16="http://schemas.microsoft.com/office/drawing/2014/main" id="{A31BADE6-3732-4787-8841-96E8F05C0A9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40" name="Line 66">
                    <a:extLst>
                      <a:ext uri="{FF2B5EF4-FFF2-40B4-BE49-F238E27FC236}">
                        <a16:creationId xmlns:a16="http://schemas.microsoft.com/office/drawing/2014/main" id="{447ED593-61E3-4BD7-8984-7FE5621549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41" name="Line 67">
                    <a:extLst>
                      <a:ext uri="{FF2B5EF4-FFF2-40B4-BE49-F238E27FC236}">
                        <a16:creationId xmlns:a16="http://schemas.microsoft.com/office/drawing/2014/main" id="{6AD98272-0FC0-49AC-9877-8D2BAA5148B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42" name="Line 80">
                    <a:extLst>
                      <a:ext uri="{FF2B5EF4-FFF2-40B4-BE49-F238E27FC236}">
                        <a16:creationId xmlns:a16="http://schemas.microsoft.com/office/drawing/2014/main" id="{D54770D9-48C7-4C76-9F40-65C9B9C05C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43" name="Line 83">
                    <a:extLst>
                      <a:ext uri="{FF2B5EF4-FFF2-40B4-BE49-F238E27FC236}">
                        <a16:creationId xmlns:a16="http://schemas.microsoft.com/office/drawing/2014/main" id="{4B9C1A3A-3DED-4CC1-820C-16B358DF9EC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44" name="Line 86">
                    <a:extLst>
                      <a:ext uri="{FF2B5EF4-FFF2-40B4-BE49-F238E27FC236}">
                        <a16:creationId xmlns:a16="http://schemas.microsoft.com/office/drawing/2014/main" id="{2404A56E-8A81-48CB-9AC4-2CB6EA55DD7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6D6A743B-85A5-41A8-9664-D654620D25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</p:grpSp>
          </p:grpSp>
          <p:grpSp>
            <p:nvGrpSpPr>
              <p:cNvPr id="98" name="Grupo 97">
                <a:extLst>
                  <a:ext uri="{FF2B5EF4-FFF2-40B4-BE49-F238E27FC236}">
                    <a16:creationId xmlns:a16="http://schemas.microsoft.com/office/drawing/2014/main" id="{23DAD9FD-AF99-4D89-9BC8-E6739BD17A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16" name="Grupo 115">
                  <a:extLst>
                    <a:ext uri="{FF2B5EF4-FFF2-40B4-BE49-F238E27FC236}">
                      <a16:creationId xmlns:a16="http://schemas.microsoft.com/office/drawing/2014/main" id="{D7170781-0173-4FAB-8358-42C469FC51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120" name="Conector recto 119">
                    <a:extLst>
                      <a:ext uri="{FF2B5EF4-FFF2-40B4-BE49-F238E27FC236}">
                        <a16:creationId xmlns:a16="http://schemas.microsoft.com/office/drawing/2014/main" id="{03C55E22-B879-4AE0-BC46-BA8A4E950C5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Conector recto 120">
                    <a:extLst>
                      <a:ext uri="{FF2B5EF4-FFF2-40B4-BE49-F238E27FC236}">
                        <a16:creationId xmlns:a16="http://schemas.microsoft.com/office/drawing/2014/main" id="{AA07E073-1978-4DCC-9E5C-FF89EF524BF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Rectangle 30">
                    <a:extLst>
                      <a:ext uri="{FF2B5EF4-FFF2-40B4-BE49-F238E27FC236}">
                        <a16:creationId xmlns:a16="http://schemas.microsoft.com/office/drawing/2014/main" id="{5691F80E-D2E0-4E78-AA76-8D827AE410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s-MX" noProof="0" dirty="0"/>
                  </a:p>
                </p:txBody>
              </p:sp>
              <p:sp>
                <p:nvSpPr>
                  <p:cNvPr id="123" name="Rectangle 30">
                    <a:extLst>
                      <a:ext uri="{FF2B5EF4-FFF2-40B4-BE49-F238E27FC236}">
                        <a16:creationId xmlns:a16="http://schemas.microsoft.com/office/drawing/2014/main" id="{E34C55D1-5C55-44D3-9C26-E1951DA3937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s-MX" noProof="0" dirty="0"/>
                  </a:p>
                </p:txBody>
              </p:sp>
            </p:grpSp>
            <p:grpSp>
              <p:nvGrpSpPr>
                <p:cNvPr id="117" name="Grupo 116">
                  <a:extLst>
                    <a:ext uri="{FF2B5EF4-FFF2-40B4-BE49-F238E27FC236}">
                      <a16:creationId xmlns:a16="http://schemas.microsoft.com/office/drawing/2014/main" id="{4C9CB0E6-07EF-4140-926D-D380C1A88EB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118" name="Freeform: Shape 117">
                    <a:extLst>
                      <a:ext uri="{FF2B5EF4-FFF2-40B4-BE49-F238E27FC236}">
                        <a16:creationId xmlns:a16="http://schemas.microsoft.com/office/drawing/2014/main" id="{263BBD78-504D-435B-8933-2C460DC38E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Freeform: Shape 118">
                    <a:extLst>
                      <a:ext uri="{FF2B5EF4-FFF2-40B4-BE49-F238E27FC236}">
                        <a16:creationId xmlns:a16="http://schemas.microsoft.com/office/drawing/2014/main" id="{1AD78D29-1FCF-4E88-A958-924F701D5E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99" name="Grupo 98">
                <a:extLst>
                  <a:ext uri="{FF2B5EF4-FFF2-40B4-BE49-F238E27FC236}">
                    <a16:creationId xmlns:a16="http://schemas.microsoft.com/office/drawing/2014/main" id="{EA551A3F-69EF-45CC-87F7-867808A3F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12" name="Grupo 111">
                  <a:extLst>
                    <a:ext uri="{FF2B5EF4-FFF2-40B4-BE49-F238E27FC236}">
                      <a16:creationId xmlns:a16="http://schemas.microsoft.com/office/drawing/2014/main" id="{12724B09-E74E-49FA-BB5D-583BB89B798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14" name="Freeform 68">
                    <a:extLst>
                      <a:ext uri="{FF2B5EF4-FFF2-40B4-BE49-F238E27FC236}">
                        <a16:creationId xmlns:a16="http://schemas.microsoft.com/office/drawing/2014/main" id="{DA2788BF-64AD-4328-8CB9-8C2C98CF54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  <p:sp>
                <p:nvSpPr>
                  <p:cNvPr id="115" name="Freeform 69">
                    <a:extLst>
                      <a:ext uri="{FF2B5EF4-FFF2-40B4-BE49-F238E27FC236}">
                        <a16:creationId xmlns:a16="http://schemas.microsoft.com/office/drawing/2014/main" id="{D9591CB5-16C9-44FC-B125-529D33F91BF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/>
                  </a:p>
                </p:txBody>
              </p:sp>
            </p:grpSp>
            <p:sp>
              <p:nvSpPr>
                <p:cNvPr id="113" name="Line 70">
                  <a:extLst>
                    <a:ext uri="{FF2B5EF4-FFF2-40B4-BE49-F238E27FC236}">
                      <a16:creationId xmlns:a16="http://schemas.microsoft.com/office/drawing/2014/main" id="{4F82A945-38F0-45AF-A28A-C6A0E6A2E7F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</p:grpSp>
          <p:grpSp>
            <p:nvGrpSpPr>
              <p:cNvPr id="100" name="Grupo 99">
                <a:extLst>
                  <a:ext uri="{FF2B5EF4-FFF2-40B4-BE49-F238E27FC236}">
                    <a16:creationId xmlns:a16="http://schemas.microsoft.com/office/drawing/2014/main" id="{80FA6744-F48F-4652-86E5-BA3ABEF322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11158635" y="5515533"/>
                <a:ext cx="317159" cy="932400"/>
                <a:chOff x="6376988" y="280988"/>
                <a:chExt cx="633413" cy="1862138"/>
              </a:xfrm>
            </p:grpSpPr>
            <p:sp>
              <p:nvSpPr>
                <p:cNvPr id="109" name="Freeform 68">
                  <a:extLst>
                    <a:ext uri="{FF2B5EF4-FFF2-40B4-BE49-F238E27FC236}">
                      <a16:creationId xmlns:a16="http://schemas.microsoft.com/office/drawing/2014/main" id="{FAC3DEAD-5797-4CA1-A8F2-3F487AAC6B1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376988" y="280988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10" name="Freeform 69">
                  <a:extLst>
                    <a:ext uri="{FF2B5EF4-FFF2-40B4-BE49-F238E27FC236}">
                      <a16:creationId xmlns:a16="http://schemas.microsoft.com/office/drawing/2014/main" id="{F9AF9D64-C9FB-4D32-993D-3423A2E55E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696076" y="280988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  <p:sp>
              <p:nvSpPr>
                <p:cNvPr id="111" name="Line 70">
                  <a:extLst>
                    <a:ext uri="{FF2B5EF4-FFF2-40B4-BE49-F238E27FC236}">
                      <a16:creationId xmlns:a16="http://schemas.microsoft.com/office/drawing/2014/main" id="{9097AC72-422F-4CE0-A772-A63E2294ACD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696076" y="280988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es-MX" noProof="0" dirty="0"/>
                </a:p>
              </p:txBody>
            </p:sp>
          </p:grpSp>
          <p:grpSp>
            <p:nvGrpSpPr>
              <p:cNvPr id="101" name="Grupo 100">
                <a:extLst>
                  <a:ext uri="{FF2B5EF4-FFF2-40B4-BE49-F238E27FC236}">
                    <a16:creationId xmlns:a16="http://schemas.microsoft.com/office/drawing/2014/main" id="{1A6B3F4D-48A0-4FC2-8720-2606D6AA04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51633" y="4274501"/>
                <a:ext cx="903599" cy="2160000"/>
                <a:chOff x="9057947" y="3423463"/>
                <a:chExt cx="903599" cy="2160000"/>
              </a:xfrm>
            </p:grpSpPr>
            <p:grpSp>
              <p:nvGrpSpPr>
                <p:cNvPr id="102" name="Grupo 101">
                  <a:extLst>
                    <a:ext uri="{FF2B5EF4-FFF2-40B4-BE49-F238E27FC236}">
                      <a16:creationId xmlns:a16="http://schemas.microsoft.com/office/drawing/2014/main" id="{67E4FA26-563D-4D19-BAEB-A370818E51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057947" y="3432856"/>
                  <a:ext cx="903599" cy="1872461"/>
                  <a:chOff x="10538626" y="3165838"/>
                  <a:chExt cx="936000" cy="1939601"/>
                </a:xfrm>
              </p:grpSpPr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03B51AAC-6B1D-43D1-8885-402653BA90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538626" y="3183996"/>
                    <a:ext cx="453600" cy="1920288"/>
                  </a:xfrm>
                  <a:custGeom>
                    <a:avLst/>
                    <a:gdLst>
                      <a:gd name="connsiteX0" fmla="*/ 453600 w 453600"/>
                      <a:gd name="connsiteY0" fmla="*/ 0 h 1920288"/>
                      <a:gd name="connsiteX1" fmla="*/ 453600 w 453600"/>
                      <a:gd name="connsiteY1" fmla="*/ 1920288 h 1920288"/>
                      <a:gd name="connsiteX2" fmla="*/ 384059 w 453600"/>
                      <a:gd name="connsiteY2" fmla="*/ 1914152 h 1920288"/>
                      <a:gd name="connsiteX3" fmla="*/ 9354 w 453600"/>
                      <a:gd name="connsiteY3" fmla="*/ 1548700 h 1920288"/>
                      <a:gd name="connsiteX4" fmla="*/ 0 w 453600"/>
                      <a:gd name="connsiteY4" fmla="*/ 1455902 h 1920288"/>
                      <a:gd name="connsiteX5" fmla="*/ 146 w 453600"/>
                      <a:gd name="connsiteY5" fmla="*/ 1451885 h 1920288"/>
                      <a:gd name="connsiteX6" fmla="*/ 145 w 453600"/>
                      <a:gd name="connsiteY6" fmla="*/ 1451885 h 1920288"/>
                      <a:gd name="connsiteX7" fmla="*/ 7358 w 453600"/>
                      <a:gd name="connsiteY7" fmla="*/ 1253678 h 1920288"/>
                      <a:gd name="connsiteX8" fmla="*/ 424671 w 453600"/>
                      <a:gd name="connsiteY8" fmla="*/ 36480 h 1920288"/>
                      <a:gd name="connsiteX9" fmla="*/ 453600 w 453600"/>
                      <a:gd name="connsiteY9" fmla="*/ 0 h 1920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53600" h="1920288">
                        <a:moveTo>
                          <a:pt x="453600" y="0"/>
                        </a:moveTo>
                        <a:lnTo>
                          <a:pt x="453600" y="1920288"/>
                        </a:lnTo>
                        <a:lnTo>
                          <a:pt x="384059" y="1914152"/>
                        </a:lnTo>
                        <a:cubicBezTo>
                          <a:pt x="196308" y="1880615"/>
                          <a:pt x="47443" y="1734834"/>
                          <a:pt x="9354" y="1548700"/>
                        </a:cubicBezTo>
                        <a:lnTo>
                          <a:pt x="0" y="1455902"/>
                        </a:lnTo>
                        <a:lnTo>
                          <a:pt x="146" y="1451885"/>
                        </a:lnTo>
                        <a:lnTo>
                          <a:pt x="145" y="1451885"/>
                        </a:lnTo>
                        <a:lnTo>
                          <a:pt x="7358" y="1253678"/>
                        </a:lnTo>
                        <a:cubicBezTo>
                          <a:pt x="42019" y="780132"/>
                          <a:pt x="195015" y="355125"/>
                          <a:pt x="424671" y="36480"/>
                        </a:cubicBezTo>
                        <a:lnTo>
                          <a:pt x="453600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CF4180FB-7FBD-421F-A284-4C2CC61B384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10992226" y="3165838"/>
                    <a:ext cx="482400" cy="1939601"/>
                  </a:xfrm>
                  <a:custGeom>
                    <a:avLst/>
                    <a:gdLst>
                      <a:gd name="connsiteX0" fmla="*/ 14399 w 482400"/>
                      <a:gd name="connsiteY0" fmla="*/ 0 h 1939601"/>
                      <a:gd name="connsiteX1" fmla="*/ 14399 w 482400"/>
                      <a:gd name="connsiteY1" fmla="*/ 689615 h 1939601"/>
                      <a:gd name="connsiteX2" fmla="*/ 14400 w 482400"/>
                      <a:gd name="connsiteY2" fmla="*/ 689615 h 1939601"/>
                      <a:gd name="connsiteX3" fmla="*/ 14401 w 482400"/>
                      <a:gd name="connsiteY3" fmla="*/ 689615 h 1939601"/>
                      <a:gd name="connsiteX4" fmla="*/ 14401 w 482400"/>
                      <a:gd name="connsiteY4" fmla="*/ 0 h 1939601"/>
                      <a:gd name="connsiteX5" fmla="*/ 57729 w 482400"/>
                      <a:gd name="connsiteY5" fmla="*/ 54638 h 1939601"/>
                      <a:gd name="connsiteX6" fmla="*/ 475042 w 482400"/>
                      <a:gd name="connsiteY6" fmla="*/ 1271836 h 1939601"/>
                      <a:gd name="connsiteX7" fmla="*/ 482255 w 482400"/>
                      <a:gd name="connsiteY7" fmla="*/ 1470043 h 1939601"/>
                      <a:gd name="connsiteX8" fmla="*/ 482254 w 482400"/>
                      <a:gd name="connsiteY8" fmla="*/ 1470043 h 1939601"/>
                      <a:gd name="connsiteX9" fmla="*/ 482400 w 482400"/>
                      <a:gd name="connsiteY9" fmla="*/ 1474060 h 1939601"/>
                      <a:gd name="connsiteX10" fmla="*/ 473046 w 482400"/>
                      <a:gd name="connsiteY10" fmla="*/ 1566858 h 1939601"/>
                      <a:gd name="connsiteX11" fmla="*/ 15706 w 482400"/>
                      <a:gd name="connsiteY11" fmla="*/ 1939601 h 1939601"/>
                      <a:gd name="connsiteX12" fmla="*/ 14400 w 482400"/>
                      <a:gd name="connsiteY12" fmla="*/ 1939469 h 1939601"/>
                      <a:gd name="connsiteX13" fmla="*/ 13094 w 482400"/>
                      <a:gd name="connsiteY13" fmla="*/ 1939601 h 1939601"/>
                      <a:gd name="connsiteX14" fmla="*/ 0 w 482400"/>
                      <a:gd name="connsiteY14" fmla="*/ 1938446 h 1939601"/>
                      <a:gd name="connsiteX15" fmla="*/ 0 w 482400"/>
                      <a:gd name="connsiteY15" fmla="*/ 18158 h 1939601"/>
                      <a:gd name="connsiteX16" fmla="*/ 14399 w 482400"/>
                      <a:gd name="connsiteY16" fmla="*/ 0 h 193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2400" h="1939601">
                        <a:moveTo>
                          <a:pt x="14399" y="0"/>
                        </a:moveTo>
                        <a:lnTo>
                          <a:pt x="14399" y="689615"/>
                        </a:lnTo>
                        <a:lnTo>
                          <a:pt x="14400" y="689615"/>
                        </a:lnTo>
                        <a:lnTo>
                          <a:pt x="14401" y="689615"/>
                        </a:lnTo>
                        <a:lnTo>
                          <a:pt x="14401" y="0"/>
                        </a:lnTo>
                        <a:lnTo>
                          <a:pt x="57729" y="54638"/>
                        </a:lnTo>
                        <a:cubicBezTo>
                          <a:pt x="287385" y="373283"/>
                          <a:pt x="440381" y="798290"/>
                          <a:pt x="475042" y="1271836"/>
                        </a:cubicBezTo>
                        <a:lnTo>
                          <a:pt x="482255" y="1470043"/>
                        </a:lnTo>
                        <a:lnTo>
                          <a:pt x="482254" y="1470043"/>
                        </a:lnTo>
                        <a:lnTo>
                          <a:pt x="482400" y="1474060"/>
                        </a:lnTo>
                        <a:lnTo>
                          <a:pt x="473046" y="1566858"/>
                        </a:lnTo>
                        <a:cubicBezTo>
                          <a:pt x="429516" y="1779582"/>
                          <a:pt x="241298" y="1939601"/>
                          <a:pt x="15706" y="1939601"/>
                        </a:cubicBezTo>
                        <a:lnTo>
                          <a:pt x="14400" y="1939469"/>
                        </a:lnTo>
                        <a:lnTo>
                          <a:pt x="13094" y="1939601"/>
                        </a:lnTo>
                        <a:lnTo>
                          <a:pt x="0" y="1938446"/>
                        </a:lnTo>
                        <a:lnTo>
                          <a:pt x="0" y="18158"/>
                        </a:lnTo>
                        <a:lnTo>
                          <a:pt x="14399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rtl="0"/>
                    <a:endParaRPr lang="es-MX" noProof="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Grupo 102">
                  <a:extLst>
                    <a:ext uri="{FF2B5EF4-FFF2-40B4-BE49-F238E27FC236}">
                      <a16:creationId xmlns:a16="http://schemas.microsoft.com/office/drawing/2014/main" id="{28E615C5-6A2E-4BF3-A3A8-9061C5B1B8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9210264" y="3423463"/>
                  <a:ext cx="597126" cy="2160000"/>
                  <a:chOff x="9210264" y="3423463"/>
                  <a:chExt cx="597126" cy="2160000"/>
                </a:xfrm>
              </p:grpSpPr>
              <p:cxnSp>
                <p:nvCxnSpPr>
                  <p:cNvPr id="104" name="Conector recto 103">
                    <a:extLst>
                      <a:ext uri="{FF2B5EF4-FFF2-40B4-BE49-F238E27FC236}">
                        <a16:creationId xmlns:a16="http://schemas.microsoft.com/office/drawing/2014/main" id="{B15A4CEB-6B8D-48C3-8484-3EC282A34A1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>
                    <a:off x="9508827" y="3423463"/>
                    <a:ext cx="0" cy="216000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Rectangle 5">
                    <a:extLst>
                      <a:ext uri="{FF2B5EF4-FFF2-40B4-BE49-F238E27FC236}">
                        <a16:creationId xmlns:a16="http://schemas.microsoft.com/office/drawing/2014/main" id="{38F7FD7D-E582-4214-B1B3-D289130553F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10264" y="4162845"/>
                    <a:ext cx="597126" cy="597126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s-MX" noProof="0" dirty="0"/>
                  </a:p>
                </p:txBody>
              </p:sp>
              <p:sp>
                <p:nvSpPr>
                  <p:cNvPr id="106" name="Rectangle 5">
                    <a:extLst>
                      <a:ext uri="{FF2B5EF4-FFF2-40B4-BE49-F238E27FC236}">
                        <a16:creationId xmlns:a16="http://schemas.microsoft.com/office/drawing/2014/main" id="{B74D1DAC-C0D4-447E-8665-EAFF34F4E3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2700000">
                    <a:off x="9297710" y="3747070"/>
                    <a:ext cx="422234" cy="422234"/>
                  </a:xfrm>
                  <a:custGeom>
                    <a:avLst/>
                    <a:gdLst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0 w 1239398"/>
                      <a:gd name="connsiteY4" fmla="*/ 0 h 1239398"/>
                      <a:gd name="connsiteX0" fmla="*/ 0 w 1239398"/>
                      <a:gd name="connsiteY0" fmla="*/ 0 h 1239398"/>
                      <a:gd name="connsiteX1" fmla="*/ 1239398 w 1239398"/>
                      <a:gd name="connsiteY1" fmla="*/ 0 h 1239398"/>
                      <a:gd name="connsiteX2" fmla="*/ 1239398 w 1239398"/>
                      <a:gd name="connsiteY2" fmla="*/ 1239398 h 1239398"/>
                      <a:gd name="connsiteX3" fmla="*/ 0 w 1239398"/>
                      <a:gd name="connsiteY3" fmla="*/ 1239398 h 1239398"/>
                      <a:gd name="connsiteX4" fmla="*/ 91440 w 1239398"/>
                      <a:gd name="connsiteY4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  <a:gd name="connsiteX3" fmla="*/ 91440 w 1239398"/>
                      <a:gd name="connsiteY3" fmla="*/ 91440 h 1239398"/>
                      <a:gd name="connsiteX0" fmla="*/ 1239398 w 1239398"/>
                      <a:gd name="connsiteY0" fmla="*/ 0 h 1239398"/>
                      <a:gd name="connsiteX1" fmla="*/ 1239398 w 1239398"/>
                      <a:gd name="connsiteY1" fmla="*/ 1239398 h 1239398"/>
                      <a:gd name="connsiteX2" fmla="*/ 0 w 1239398"/>
                      <a:gd name="connsiteY2" fmla="*/ 1239398 h 12393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9398" h="1239398">
                        <a:moveTo>
                          <a:pt x="1239398" y="0"/>
                        </a:moveTo>
                        <a:lnTo>
                          <a:pt x="1239398" y="1239398"/>
                        </a:lnTo>
                        <a:lnTo>
                          <a:pt x="0" y="1239398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rtl="0"/>
                    <a:endParaRPr lang="es-MX" noProof="0" dirty="0"/>
                  </a:p>
                </p:txBody>
              </p:sp>
            </p:grpSp>
          </p:grpSp>
        </p:grpSp>
      </p:grp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CF2D931-86F8-40B1-B2C0-BE477572E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81686" y="2876550"/>
            <a:ext cx="3059113" cy="2983947"/>
          </a:xfrm>
        </p:spPr>
        <p:txBody>
          <a:bodyPr rtlCol="0"/>
          <a:lstStyle>
            <a:lvl1pPr marL="0" indent="0" algn="ctr">
              <a:buNone/>
              <a:defRPr/>
            </a:lvl1pPr>
            <a:lvl2pPr marL="360000" indent="0">
              <a:buFont typeface="Arial" panose="020B0604020202020204" pitchFamily="34" charset="0"/>
              <a:buNone/>
              <a:defRPr/>
            </a:lvl2pPr>
            <a:lvl3pPr marL="720000" indent="0">
              <a:buNone/>
              <a:defRPr/>
            </a:lvl3pPr>
            <a:lvl4pPr marL="1080000" indent="0">
              <a:buFont typeface="Arial" panose="020B0604020202020204" pitchFamily="34" charset="0"/>
              <a:buNone/>
              <a:defRPr/>
            </a:lvl4pPr>
            <a:lvl5pPr marL="1440000" indent="0">
              <a:buNone/>
              <a:defRPr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68871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4BE4-C709-4DB6-34A7-902F4BC1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AC7112-FD83-9ECA-6C3C-0213A994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86CA80-34A2-9693-8EF9-43F94B97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250A76-3AD8-6F6D-76AE-ADDCD4086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MX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BC7B68-59D7-CAB8-EFD6-BA99EBBE7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5022457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F3A08-BD0B-DBDC-2D39-94FD9365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672B9F-29E2-E0D1-BD25-4ABEE5AFD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7140F6-AE91-165C-275B-735F7D807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902C8D-913F-A6E2-4301-3FB60EE4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3F0438-1EF8-DE5A-2483-201C8249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MX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301946-7856-29A9-BAAA-2AF697A2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6082172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580D4C-C265-E745-B82B-C8FD5D28E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2EA5C1-7EE9-A8F6-71AD-B96E787C4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F3D003-3114-BE8E-2418-ABAC7E92E4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03E93C-642C-711E-329E-0737FD9F4E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9D7E40B-6A13-D031-CCCE-B9E990EA0F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4D60FBE-835D-F330-F2A4-D269C033A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F14C0C4-ECA5-05C9-ECF1-0E38A3E9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MX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2CF52C7-46A8-8603-5AF8-CF55660B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714669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6CB92-A791-4F41-A181-9516914E5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F2542D-A07F-6123-8CEC-A286F0106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4758D2-66E4-298C-E13D-EF65B7E21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MX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194CABB-D97E-400E-CFAC-36A6D7605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3498724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516413E-A8DB-3957-BCDE-BD0BF4257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FFC0D2-1CAD-2923-29B8-10FE756D9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MX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684C3B-84F8-8D1F-54FF-73EBBAEBE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713439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85C1F-A64E-3FA0-2F24-A8C6632E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F85117-43D6-4906-F394-992F193D0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E72BA82-7D27-9510-1BB7-B33469828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4AF326-E310-0C84-FA11-3EE17DCE2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09AF3C-0A6B-8292-0D2F-46706CF2F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MX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9F0CFD-9623-122F-A60A-95457AE71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569002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42D8F-C78E-4C29-4D5C-49C3BCAF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D2EC049-8790-4374-1350-3A2DE23568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8460C7-951D-2AB2-D060-4A18F9D45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D23D67-CB1C-559F-5E07-67B2911AA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FB2F3A-59C8-4DC6-760B-995952D9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MX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68C0A93-0AFC-AA80-B219-8AD22C2E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5624911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BE1D63-BF2A-5987-ACC1-4CC5D79B9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858409-9155-A6BE-A3A2-548C15C40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0A4902-0A20-1DEF-D14D-AFE386C4A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64E6A0-FB10-8A25-7921-7FA4D8AF6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MX" noProof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0606DA-6142-EC95-761A-9040F4C106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32559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672" r:id="rId12"/>
    <p:sldLayoutId id="2147483675" r:id="rId13"/>
    <p:sldLayoutId id="2147483673" r:id="rId14"/>
    <p:sldLayoutId id="2147483678" r:id="rId15"/>
    <p:sldLayoutId id="2147483679" r:id="rId16"/>
    <p:sldLayoutId id="2147483677" r:id="rId17"/>
    <p:sldLayoutId id="2147483671" r:id="rId18"/>
    <p:sldLayoutId id="2147483676" r:id="rId19"/>
    <p:sldLayoutId id="2147483674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>
            <a:extLst>
              <a:ext uri="{FF2B5EF4-FFF2-40B4-BE49-F238E27FC236}">
                <a16:creationId xmlns:a16="http://schemas.microsoft.com/office/drawing/2014/main" id="{35EB151E-1BE9-F084-F90A-61F3E7AB4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64" y="111013"/>
            <a:ext cx="2009141" cy="59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TecNM | Tecnológico Nacional de México">
            <a:extLst>
              <a:ext uri="{FF2B5EF4-FFF2-40B4-BE49-F238E27FC236}">
                <a16:creationId xmlns:a16="http://schemas.microsoft.com/office/drawing/2014/main" id="{AB8DFAB0-B167-95DC-4684-A81D59909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973" y="100396"/>
            <a:ext cx="2317887" cy="6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nstituto Tecnológico de Frontera Comalapa-Oficial | Frontera Comalapa">
            <a:extLst>
              <a:ext uri="{FF2B5EF4-FFF2-40B4-BE49-F238E27FC236}">
                <a16:creationId xmlns:a16="http://schemas.microsoft.com/office/drawing/2014/main" id="{AD041EDD-097D-D7C0-88D5-867D49908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836" y="167345"/>
            <a:ext cx="1574800" cy="6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9">
            <a:extLst>
              <a:ext uri="{FF2B5EF4-FFF2-40B4-BE49-F238E27FC236}">
                <a16:creationId xmlns:a16="http://schemas.microsoft.com/office/drawing/2014/main" id="{E3D575CE-6136-1BAA-B0DB-24E463019258}"/>
              </a:ext>
            </a:extLst>
          </p:cNvPr>
          <p:cNvSpPr txBox="1"/>
          <p:nvPr/>
        </p:nvSpPr>
        <p:spPr>
          <a:xfrm>
            <a:off x="2119167" y="1150514"/>
            <a:ext cx="7785497" cy="3134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INSTITUTO TECNOLOGICO DE FRONTERA COMALAPA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EDFBE7-2A70-2766-E570-1D9AA3A5AE15}"/>
              </a:ext>
            </a:extLst>
          </p:cNvPr>
          <p:cNvSpPr txBox="1"/>
          <p:nvPr/>
        </p:nvSpPr>
        <p:spPr>
          <a:xfrm>
            <a:off x="365036" y="1676205"/>
            <a:ext cx="116586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Montserrat Bold" panose="020B0604020202020204" charset="0"/>
              </a:rPr>
              <a:t>CATEDRÁTICO:  Mingo Velázquez Francisco Javier</a:t>
            </a:r>
          </a:p>
          <a:p>
            <a:pPr algn="ctr"/>
            <a:endParaRPr lang="es-ES" dirty="0">
              <a:latin typeface="Montserrat Bold" panose="020B0604020202020204" charset="0"/>
            </a:endParaRPr>
          </a:p>
          <a:p>
            <a:pPr algn="ctr"/>
            <a:endParaRPr lang="es-ES" dirty="0">
              <a:latin typeface="Montserrat Bold" panose="020B0604020202020204" charset="0"/>
            </a:endParaRPr>
          </a:p>
          <a:p>
            <a:pPr algn="ctr"/>
            <a:r>
              <a:rPr lang="es-ES" dirty="0">
                <a:latin typeface="Montserrat Bold" panose="020B0604020202020204" charset="0"/>
              </a:rPr>
              <a:t>MATERIA: Tópicos Selectos de Base de Datos</a:t>
            </a:r>
          </a:p>
          <a:p>
            <a:pPr algn="ctr"/>
            <a:endParaRPr lang="es-ES" dirty="0">
              <a:latin typeface="Montserrat Bold" panose="020B0604020202020204" charset="0"/>
            </a:endParaRPr>
          </a:p>
          <a:p>
            <a:pPr algn="ctr"/>
            <a:endParaRPr lang="es-ES" dirty="0">
              <a:latin typeface="Montserrat Bold" panose="020B0604020202020204" charset="0"/>
            </a:endParaRPr>
          </a:p>
          <a:p>
            <a:pPr algn="ctr"/>
            <a:r>
              <a:rPr lang="es-ES" dirty="0">
                <a:latin typeface="Montserrat Bold" panose="020B0604020202020204" charset="0"/>
              </a:rPr>
              <a:t>NOMBRE DEL ALUMNO: Moguel Recinos Miriam</a:t>
            </a:r>
          </a:p>
          <a:p>
            <a:pPr algn="ctr"/>
            <a:endParaRPr lang="es-ES" dirty="0">
              <a:latin typeface="Montserrat Bold" panose="020B0604020202020204" charset="0"/>
            </a:endParaRPr>
          </a:p>
          <a:p>
            <a:pPr algn="ctr"/>
            <a:r>
              <a:rPr lang="es-ES" dirty="0">
                <a:latin typeface="Montserrat Bold" panose="020B0604020202020204" charset="0"/>
              </a:rPr>
              <a:t>NUMERO DE CONTROL: 211260044</a:t>
            </a:r>
          </a:p>
          <a:p>
            <a:pPr algn="ctr"/>
            <a:endParaRPr lang="es-ES" dirty="0">
              <a:latin typeface="Montserrat Bold" panose="020B0604020202020204" charset="0"/>
            </a:endParaRPr>
          </a:p>
          <a:p>
            <a:pPr algn="ctr"/>
            <a:endParaRPr lang="es-ES" dirty="0">
              <a:latin typeface="Montserrat Bold" panose="020B0604020202020204" charset="0"/>
            </a:endParaRPr>
          </a:p>
          <a:p>
            <a:pPr algn="ctr"/>
            <a:r>
              <a:rPr lang="es-ES" dirty="0">
                <a:latin typeface="Montserrat Bold" panose="020B0604020202020204" charset="0"/>
              </a:rPr>
              <a:t>CARRERA: Ingeniería en  Sistemas Computacionales</a:t>
            </a:r>
          </a:p>
          <a:p>
            <a:pPr algn="ctr"/>
            <a:r>
              <a:rPr lang="es-ES" dirty="0">
                <a:latin typeface="Montserrat Bold" panose="020B0604020202020204" charset="0"/>
              </a:rPr>
              <a:t> </a:t>
            </a:r>
          </a:p>
          <a:p>
            <a:pPr algn="ctr"/>
            <a:r>
              <a:rPr lang="es-ES" dirty="0">
                <a:latin typeface="Montserrat Bold" panose="020B0604020202020204" charset="0"/>
              </a:rPr>
              <a:t>NOMBRE DEL TRABAJO: Ejercicios.</a:t>
            </a:r>
          </a:p>
          <a:p>
            <a:pPr algn="ctr"/>
            <a:endParaRPr lang="es-ES" dirty="0">
              <a:latin typeface="Montserrat Bold" panose="020B0604020202020204" charset="0"/>
            </a:endParaRPr>
          </a:p>
          <a:p>
            <a:pPr algn="ctr"/>
            <a:endParaRPr lang="es-ES" dirty="0">
              <a:latin typeface="Montserrat Bold" panose="020B0604020202020204" charset="0"/>
            </a:endParaRPr>
          </a:p>
          <a:p>
            <a:pPr algn="ctr"/>
            <a:r>
              <a:rPr lang="es-ES" dirty="0">
                <a:latin typeface="Montserrat Bold" panose="020B0604020202020204" charset="0"/>
              </a:rPr>
              <a:t>FRONTERA COMALAPA, CHIAPAS A 09 DE SEPTIEMBRE DE 2025</a:t>
            </a:r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D787E-0172-6C16-3017-A6F56AAC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Mediante el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PUT se actualizó un registro, específicamente el correspondiente al ID 1, modificando el valor de la nacionalidad.</a:t>
            </a:r>
            <a:endParaRPr lang="es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74F2CA8-4557-97C2-84E6-14014950A0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24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9B09D-8997-CFE3-E8C3-0D12DBA8C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25" y="321726"/>
            <a:ext cx="10213200" cy="1112836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Finalmente, mediante el </a:t>
            </a:r>
            <a:r>
              <a:rPr lang="es-E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</a:t>
            </a:r>
            <a:r>
              <a:rPr lang="es-E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DELETE se eliminó el registro con ID 2 y, posteriormente, se realizó una consulta para verificar que la eliminación se hubiera efectuado correctamente.</a:t>
            </a:r>
            <a:endParaRPr lang="es-MX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98B12E9-9239-F8B3-1111-C48F034FFF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/>
        </p:blipFill>
        <p:spPr>
          <a:xfrm>
            <a:off x="119922" y="2616041"/>
            <a:ext cx="5398425" cy="3036614"/>
          </a:xfrm>
          <a:prstGeom prst="rect">
            <a:avLst/>
          </a:prstGeom>
        </p:spPr>
      </p:pic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5F27244E-C571-9184-562B-F1D009921C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/>
        </p:blipFill>
        <p:spPr>
          <a:xfrm>
            <a:off x="6238008" y="2677023"/>
            <a:ext cx="5181600" cy="291465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E802CF7-46E3-3D9E-9B41-499C11816141}"/>
              </a:ext>
            </a:extLst>
          </p:cNvPr>
          <p:cNvSpPr txBox="1"/>
          <p:nvPr/>
        </p:nvSpPr>
        <p:spPr>
          <a:xfrm>
            <a:off x="405245" y="1906137"/>
            <a:ext cx="378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Elimine el id 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B93F940-E525-77D7-602B-127E78BC7D1A}"/>
              </a:ext>
            </a:extLst>
          </p:cNvPr>
          <p:cNvSpPr txBox="1"/>
          <p:nvPr/>
        </p:nvSpPr>
        <p:spPr>
          <a:xfrm>
            <a:off x="7070667" y="1906137"/>
            <a:ext cx="378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Consulte a todos para ver el cambio y si elimino el id 2</a:t>
            </a:r>
          </a:p>
        </p:txBody>
      </p:sp>
    </p:spTree>
    <p:extLst>
      <p:ext uri="{BB962C8B-B14F-4D97-AF65-F5344CB8AC3E}">
        <p14:creationId xmlns:p14="http://schemas.microsoft.com/office/powerpoint/2010/main" val="274794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B6F87-61E3-DFFD-2437-B68DA6572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Ejercicios con MYSQL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99CB2B08-4E87-7BCD-4D76-4B81DD120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Iniciamos contenedor de </a:t>
            </a:r>
            <a:r>
              <a:rPr lang="es-MX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es-MX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Docker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10FBB0B-AC73-4ABE-EAD2-6DCC304FA1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96741"/>
            <a:ext cx="5157787" cy="2901255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9370B504-1C43-94DE-8E17-ECD85763A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MX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Ejecutamos el proyecto de Spring </a:t>
            </a:r>
            <a:r>
              <a:rPr lang="es-MX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es-MX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1D0CB825-B41E-18E1-A7F9-0DC949F211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89597"/>
            <a:ext cx="5183188" cy="2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65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F2A6D72-D077-1A02-18FF-EC12DDF7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realizaron los ejercicios de inserción y consulta utilizando los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 y GET.</a:t>
            </a:r>
            <a:endParaRPr lang="es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176BD2F5-E9B0-2875-0123-C495BD8D5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2000" dirty="0"/>
              <a:t>Inserte tres registros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D59649F-C7D6-BCE4-E261-3211E29A08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96741"/>
            <a:ext cx="5157787" cy="2901255"/>
          </a:xfrm>
          <a:prstGeom prst="rect">
            <a:avLst/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9F030010-9ECD-C434-05FD-C9A875258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MX" sz="2000" dirty="0"/>
              <a:t>Liste todos los registros insertados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185E17E-22B9-BB82-3630-5014C25E504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89597"/>
            <a:ext cx="5183188" cy="2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00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AD8E55E1-1719-74D4-085A-B2C6DC0F3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listaron registros a través de su ID y, de igual manera, se editaron utilizando el mismo identificador.</a:t>
            </a:r>
            <a:endParaRPr lang="es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630E7EF-41C7-1A93-06B0-F36123840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Listar por id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02EC48F-36F0-5468-EF89-F0A14A6C06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96741"/>
            <a:ext cx="5157787" cy="2901255"/>
          </a:xfrm>
          <a:prstGeom prst="rect">
            <a:avLst/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E54B0463-A340-0C6A-D4F2-98C0CCAD1F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01989" y="1725931"/>
            <a:ext cx="5183188" cy="823912"/>
          </a:xfrm>
        </p:spPr>
        <p:txBody>
          <a:bodyPr>
            <a:normAutofit/>
          </a:bodyPr>
          <a:lstStyle/>
          <a:p>
            <a:r>
              <a:rPr lang="es-MX" sz="2000" dirty="0"/>
              <a:t>Editar por id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CA4F0F8-C0AE-C74A-3B36-7AE1A2071A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7837" y="2896741"/>
            <a:ext cx="5183188" cy="2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8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5D19E-2155-F470-C16C-86809CC16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Por ultimo elimine el registro con el ID 3 y liste todos los registros para ver si este lo elimino, todo salió bien.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6D09837-D28B-8190-C3C3-1E2485431FD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43969"/>
            <a:ext cx="5181600" cy="2914650"/>
          </a:xfrm>
          <a:prstGeom prst="rect">
            <a:avLst/>
          </a:prstGeo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AF12DDB-6A83-B1A5-F5E7-709E0B804BC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43969"/>
            <a:ext cx="51816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0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D0758-D49C-1FC0-126F-CB1095F8F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Ejercicios con MongoDB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643CEF8-4FCA-F057-2F48-8D4D5C922B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Iniciamos el contenedor de </a:t>
            </a:r>
            <a:r>
              <a:rPr lang="es-MX" dirty="0" err="1"/>
              <a:t>mongodb</a:t>
            </a:r>
            <a:endParaRPr lang="es-MX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63307C2B-9495-DC44-E5F0-2705D83ED5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96741"/>
            <a:ext cx="5157787" cy="2901255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916C76C-E364-CC4D-4B8B-90027153FB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MX" dirty="0"/>
              <a:t>Ejecutamos el proyecto de </a:t>
            </a:r>
            <a:r>
              <a:rPr lang="es-MX" dirty="0" err="1"/>
              <a:t>spring</a:t>
            </a:r>
            <a:r>
              <a:rPr lang="es-MX" dirty="0"/>
              <a:t> </a:t>
            </a:r>
            <a:r>
              <a:rPr lang="es-MX" dirty="0" err="1"/>
              <a:t>boot</a:t>
            </a:r>
            <a:endParaRPr lang="es-MX" dirty="0"/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024310B4-56BE-48DA-6B7E-96BD9BE243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89597"/>
            <a:ext cx="5183188" cy="2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6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F91F4B8-55FB-D1D8-B785-366CA5C9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Ejercicios: 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ED4EF18-3E33-6936-57EE-A6D5DED9B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just"/>
            <a:r>
              <a:rPr lang="es-E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logró crear un nuevo documento mediante el envío de un JSON que contenía los campos previamente definidos.</a:t>
            </a:r>
            <a:endParaRPr lang="es-MX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85B09D3-3727-DC2C-9C82-00D2892322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96741"/>
            <a:ext cx="5157787" cy="2901255"/>
          </a:xfrm>
          <a:prstGeom prst="rect">
            <a:avLst/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667D7F86-9CC0-1FEF-7267-87C4CE5123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9959" y="1944420"/>
            <a:ext cx="5338680" cy="662400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s-ES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verificó que los documentos se insertaban correctamente en MongoDB y que podían recuperarse mediante consultas GET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B7A1CB93-4B34-1A42-6948-051FCC83FD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89597"/>
            <a:ext cx="5183188" cy="2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4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6BD5FA7-FB76-C950-4BC7-8DC226730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Consultas y Editar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7058341-0648-07A7-06DD-93F57D7C8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 los registro por medio del id y todo salió bien.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EBC1E57-F4EF-F574-8A07-19A36DF751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96741"/>
            <a:ext cx="5157787" cy="2901255"/>
          </a:xfrm>
          <a:prstGeom prst="rect">
            <a:avLst/>
          </a:prstGeo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DEE0064-898F-BED5-B7B4-6684E05161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MX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actualizaciones mantenían la integridad de los datos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59FDBEF0-767E-4911-FE2A-54FD3CC3A9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4427" y="2889596"/>
            <a:ext cx="5183188" cy="2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00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0D331CED-06E6-F212-0D99-7D8448FB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Eliminar y verificar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FEB1FF1-8CE8-1BD0-9709-9E31800739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 eliminaciones eliminaban solo los documentos seleccionados por id.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3B7B732-4E5D-BDA9-C5E5-2B9F9B4144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96741"/>
            <a:ext cx="5157787" cy="2901255"/>
          </a:xfrm>
          <a:prstGeom prst="rect">
            <a:avLst/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FF21EF6-7DCA-98B4-68BE-B315C6AD8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s-MX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Aquí liste los registro y si los elimino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BB49FFD-377C-3AE0-A66C-AD83D80FFDC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89597"/>
            <a:ext cx="5183188" cy="29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62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DD741-F08A-771C-2D4E-7A28FFDD1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>
            <a:normAutofit/>
          </a:bodyPr>
          <a:lstStyle/>
          <a:p>
            <a:pPr algn="ctr"/>
            <a:r>
              <a:rPr lang="es-MX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5C63C5-9E94-8E98-0B76-33E94A9B6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614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esta práctica se llevó a cabo el desarrollo de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realizar pruebas de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conectadas a distintas bases de datos, entre ellas PostgreSQL, MySQL y MongoDB. Para la gestión de estas bases de datos se empleó Docker, con el fin de crear contenedores que ofrecieran entornos aislados, portátiles y fácilmente reproducibles. El propósito central fue entender la interacción de las aplicaciones con diversos sistemas de bases de datos a través de servicios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RESTful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implementando operaciones CRUD sobre entidades como Autores y Vehículos.</a:t>
            </a:r>
            <a:endParaRPr lang="es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588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694E3-3774-02C9-AC5C-629AE1B6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000" y="124875"/>
            <a:ext cx="10213200" cy="1112836"/>
          </a:xfrm>
        </p:spPr>
        <p:txBody>
          <a:bodyPr/>
          <a:lstStyle/>
          <a:p>
            <a:pPr algn="ctr"/>
            <a:r>
              <a:rPr lang="es-MX" dirty="0"/>
              <a:t>Conclusion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86F0A5-608E-F750-5385-FF777944F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000" y="1237711"/>
            <a:ext cx="10515600" cy="4154488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Comprender el flujo completo de operaciones CRUD en distintos motores de base de datos.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Reconocer las ventajas de utilizar Docker para desplegar contenedores, evitando la instalación directa de las bases de datos y asegurando entornos reproducibles.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Integrar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RESTful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los contenedores de base de datos, logrando una comunicación eficiente entre la API y los datos.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 conclusión, el uso de Docker junto con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CRUD en PostgreSQL, MySQL y MongoDB fortalece las buenas prácticas de desarrollo, permite probar aplicaciones de manera segura y proporciona herramientas valiosas para proyectos escalables y multiplataforma.</a:t>
            </a:r>
          </a:p>
          <a:p>
            <a:pPr marL="0" indent="0" algn="just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0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5D320-0E93-4360-718B-BAE7F3E8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82551"/>
            <a:ext cx="10213200" cy="1112836"/>
          </a:xfrm>
        </p:spPr>
        <p:txBody>
          <a:bodyPr/>
          <a:lstStyle/>
          <a:p>
            <a:pPr algn="ctr"/>
            <a:r>
              <a:rPr lang="es-MX" dirty="0"/>
              <a:t>Justificación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89D83E-087D-EDB9-0ACE-7B93913A1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386"/>
            <a:ext cx="10515600" cy="5155537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uso de Docker y contenedores representa una gran ventaja al trabajar con bases de datos, ya que: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Garantiza el aislamiento del entorno, evitando conflictos con otros servicios presentes en la máquina local.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Proporciona portabilidad y reproducibilidad, lo que resulta ideal para entornos de prueba y proyectos de desarrollo colaborativo.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Simplifica la configuración de puertos, usuarios y contraseñas, permitiendo que el desarrollador centre su atención en la construcción de la API.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158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5D320-0E93-4360-718B-BAE7F3E8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82551"/>
            <a:ext cx="10213200" cy="1112836"/>
          </a:xfrm>
        </p:spPr>
        <p:txBody>
          <a:bodyPr/>
          <a:lstStyle/>
          <a:p>
            <a:pPr algn="ctr"/>
            <a:r>
              <a:rPr lang="es-MX" dirty="0"/>
              <a:t>Justificación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89D83E-087D-EDB9-0ACE-7B93913A1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5386"/>
            <a:ext cx="10515600" cy="5155537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Durante la práctica se realizaron las siguientes actividades: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desplegaron contenedores de PostgreSQL, MySQL y MongoDB, asegurando que cada motor de base de datos estuviera disponible y accesible para la aplicación.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desarrollaron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CRUD en Spring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para las entidades Autores y Vehículos, estableciendo su conexión con los contenedores correspondientes.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comprobó la correcta inserción, consulta, actualización y eliminación de registros mediante el uso de Bruno/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lo que evidenció la interoperabilidad entre las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APIs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 los contenedores.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01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C283C-A05D-740A-D955-F37936FB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1008353"/>
            <a:ext cx="10213200" cy="1112836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s-MX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iniciar con la practica lo primero fue iniciar el contenedor de PostgreSQL. Esto permitió levantar la base de datos en un entorno aislado y listo para conectarse con la aplicación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3BD31EF-1940-22D5-A58B-5FF839D513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6081" y="2442658"/>
            <a:ext cx="6904772" cy="388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3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E2407513-5EE2-FAEB-8DB8-1A885FA65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vez que la base de datos estuvo en ejecución, se abrió el proyecto en IntelliJ IDEA, el cual integraba la API de Autores desarrollada con Spring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MX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84D1C8A-E399-FA47-BEC4-608A6F6E0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94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99650-60E7-3E23-5D22-0DE3BBCCC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través del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 se insertaron tres registros de autores, los cuales podrán visualizarse en la siguiente diapositiva.</a:t>
            </a:r>
            <a:endParaRPr lang="es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61F918D-2472-4FCD-EEA9-1FE15C9739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1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6DE28-9C92-3551-DA2A-4F7160D60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Mediante el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se obtuvieron y visualizaron los registros previamente insertados en la base de datos.</a:t>
            </a:r>
            <a:endParaRPr lang="es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2AEAF0-BDD3-683E-B4A5-F64E6EF26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18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6C9A97-9CF5-2239-7159-3C7501E3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utilizó el </a:t>
            </a:r>
            <a:r>
              <a:rPr lang="es-E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endpoint</a:t>
            </a:r>
            <a:r>
              <a:rPr lang="es-E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GET para listar un registro específico mediante su ID.</a:t>
            </a:r>
            <a:endParaRPr lang="es-MX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C3FE2D3-BB92-7BF5-9AA2-A978CDB85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35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309999-888E-44BA-A188-888AF21B1F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CF82A0-F4E3-45B7-AF6D-1D89198889C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579673F-CE33-48F3-A011-3563BBD946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796</Words>
  <Application>Microsoft Office PowerPoint</Application>
  <PresentationFormat>Panorámica</PresentationFormat>
  <Paragraphs>67</Paragraphs>
  <Slides>20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Montserrat Bold</vt:lpstr>
      <vt:lpstr>Times New Roman</vt:lpstr>
      <vt:lpstr>Tema de Office</vt:lpstr>
      <vt:lpstr>Presentación de PowerPoint</vt:lpstr>
      <vt:lpstr>Introducción </vt:lpstr>
      <vt:lpstr>Justificación </vt:lpstr>
      <vt:lpstr>Justificación </vt:lpstr>
      <vt:lpstr>Para iniciar con la practica lo primero fue iniciar el contenedor de PostgreSQL. Esto permitió levantar la base de datos en un entorno aislado y listo para conectarse con la aplicación</vt:lpstr>
      <vt:lpstr>Una vez que la base de datos estuvo en ejecución, se abrió el proyecto en IntelliJ IDEA, el cual integraba la API de Autores desarrollada con Spring Boot.</vt:lpstr>
      <vt:lpstr>A través del endpoint POST se insertaron tres registros de autores, los cuales podrán visualizarse en la siguiente diapositiva.</vt:lpstr>
      <vt:lpstr>Mediante el endpoint GET se obtuvieron y visualizaron los registros previamente insertados en la base de datos.</vt:lpstr>
      <vt:lpstr>Se utilizó el endpoint GET para listar un registro específico mediante su ID.</vt:lpstr>
      <vt:lpstr>Mediante el endpoint PUT se actualizó un registro, específicamente el correspondiente al ID 1, modificando el valor de la nacionalidad.</vt:lpstr>
      <vt:lpstr>Finalmente, mediante el endpoint DELETE se eliminó el registro con ID 2 y, posteriormente, se realizó una consulta para verificar que la eliminación se hubiera efectuado correctamente.</vt:lpstr>
      <vt:lpstr>Ejercicios con MYSQL</vt:lpstr>
      <vt:lpstr>Se realizaron los ejercicios de inserción y consulta utilizando los endpoints POST y GET.</vt:lpstr>
      <vt:lpstr>Se listaron registros a través de su ID y, de igual manera, se editaron utilizando el mismo identificador.</vt:lpstr>
      <vt:lpstr>Por ultimo elimine el registro con el ID 3 y liste todos los registros para ver si este lo elimino, todo salió bien.</vt:lpstr>
      <vt:lpstr>Ejercicios con MongoDB</vt:lpstr>
      <vt:lpstr>Ejercicios: </vt:lpstr>
      <vt:lpstr>Consultas y Editar</vt:lpstr>
      <vt:lpstr>Eliminar y verificar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Jesus Sargento</dc:creator>
  <cp:lastModifiedBy>Miriam Recinos</cp:lastModifiedBy>
  <cp:revision>2</cp:revision>
  <dcterms:created xsi:type="dcterms:W3CDTF">2025-09-19T08:28:52Z</dcterms:created>
  <dcterms:modified xsi:type="dcterms:W3CDTF">2025-09-19T22:41:51Z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